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0" r:id="rId22"/>
    <p:sldId id="291" r:id="rId23"/>
    <p:sldId id="292" r:id="rId24"/>
    <p:sldId id="293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1. Boys and girls have equal opportunities in my school.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3158953962432493"/>
          <c:y val="1.441431352683067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661584018365727E-2"/>
          <c:y val="0.30281949770582162"/>
          <c:w val="0.57119807641734177"/>
          <c:h val="0.645561388306382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14</c:v>
                </c:pt>
                <c:pt idx="1">
                  <c:v>24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8792693947415"/>
          <c:y val="0.38673690253609416"/>
          <c:w val="0.30125293101731182"/>
          <c:h val="0.459304841640421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618711519581813E-2"/>
          <c:y val="0.22178921271281088"/>
          <c:w val="0.52496829337604267"/>
          <c:h val="0.7703096080206306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10. Men and women usually share household chores in my society.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5835942975362"/>
          <c:y val="0.39044828304886048"/>
          <c:w val="0.30787775592477362"/>
          <c:h val="0.410707031116336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11. I rarely hear words such as "gay" used in a negative way (either maliciously or as a joke)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11.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86040330732064"/>
          <c:y val="0.43461260891340153"/>
          <c:w val="0.31963813551083892"/>
          <c:h val="0.450699752077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12. If I, or one of my friends, came out as gay in my school,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my peers would be very accepting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12.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6</c:v>
                </c:pt>
                <c:pt idx="1">
                  <c:v>21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61194015757862"/>
          <c:y val="0.41090907111372432"/>
          <c:w val="0.31963813551083892"/>
          <c:h val="0.487271324629593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13. Homophobic incidents 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(e. g. name calling, bullying etc) are very rare in my school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0865898653972E-2"/>
          <c:y val="0.36927676108551477"/>
          <c:w val="0.56510192702303264"/>
          <c:h val="0.5838811748759269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13.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69757381709415"/>
          <c:y val="0.37271259968965076"/>
          <c:w val="0.31963813551083892"/>
          <c:h val="0.48842195526819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14. I am confident that my school would deal effectively with a homophobic incident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14.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9</c:v>
                </c:pt>
                <c:pt idx="1">
                  <c:v>20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69757381709415"/>
          <c:y val="0.37594479750895154"/>
          <c:w val="0.31963813551083892"/>
          <c:h val="0.49020564840996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15. Matters relating to sexuality are frequently covered in the curriculum in my school</a:t>
            </a:r>
            <a:r>
              <a:rPr lang="cs-CZ" sz="36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375935646933093E-2"/>
          <c:y val="0.4337906063066343"/>
          <c:w val="0.55326431418294875"/>
          <c:h val="0.510816216703839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15.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67050646447111"/>
          <c:y val="0.42394306173807306"/>
          <c:w val="0.31963813551083892"/>
          <c:h val="0.469695711277222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16. Stereotypes regarding sexuality are rarely reinforced in the media in my country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0865898653972E-2"/>
          <c:y val="0.365868149848665"/>
          <c:w val="0.56510192702303264"/>
          <c:h val="0.58711578960466015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16.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69757381709415"/>
          <c:y val="0.37594479750895154"/>
          <c:w val="0.31963813551083892"/>
          <c:h val="0.50798330536551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5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17. Gay, lesbian and bisexual people have equality with straight people in my society - in practice as well as in principle</a:t>
            </a:r>
            <a:r>
              <a:rPr lang="cs-CZ" sz="35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500" baseline="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17.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69757381709415"/>
          <c:y val="0.47708152523866892"/>
          <c:w val="0.31963813551083892"/>
          <c:h val="0.431623743057221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2. Women are as likely as men to occupy leadership roles in schools in my country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645623244462874E-2"/>
          <c:y val="0.34930186968129234"/>
          <c:w val="0.57019777133121519"/>
          <c:h val="0.5838811748759267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9</c:v>
                </c:pt>
                <c:pt idx="1">
                  <c:v>25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94469770226094"/>
          <c:y val="0.38266339854375181"/>
          <c:w val="0.31963813551083892"/>
          <c:h val="0.445164960447443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3. Women are as likely as men to occupy leadership roles in businesses in my country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143487256403465"/>
          <c:y val="5.656526065832038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661601783318743E-2"/>
          <c:y val="0.38488396804349173"/>
          <c:w val="0.57119919187060753"/>
          <c:h val="0.5805730461760865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3.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95054842924673"/>
          <c:y val="0.41992007055068775"/>
          <c:w val="0.30182012695635713"/>
          <c:h val="0.473640047695522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4. Gender stereotypes are rarely reinforced in the media in my country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933623721845023"/>
          <c:y val="6.591714163393352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0865898653972E-2"/>
          <c:y val="0.39324663077058097"/>
          <c:w val="0.56510192702303264"/>
          <c:h val="0.5838811748759267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4.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5</c:v>
                </c:pt>
                <c:pt idx="1">
                  <c:v>16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77898856220762"/>
          <c:y val="0.42796126192241579"/>
          <c:w val="0.31963813551083892"/>
          <c:h val="0.454732177599747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5. There is pressure for boys to behave in a particular way in my society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935110152720824"/>
          <c:y val="3.125741248309075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0865898653972E-2"/>
          <c:y val="0.36253445314449301"/>
          <c:w val="0.56510192702303264"/>
          <c:h val="0.5902793138997960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5.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029255768639338"/>
          <c:y val="0.39508108006666254"/>
          <c:w val="0.31963813551083892"/>
          <c:h val="0.454485546369418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6. There is pressure for girls to behave in a particular way in my society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2508865916444326"/>
          <c:y val="4.345648596607470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0865898653972E-2"/>
          <c:y val="0.36586814984866511"/>
          <c:w val="0.56510192702303264"/>
          <c:h val="0.58711578960465993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6.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7</c:v>
                </c:pt>
                <c:pt idx="1">
                  <c:v>16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90719568312484"/>
          <c:y val="0.4117141204027735"/>
          <c:w val="0.30787775592477412"/>
          <c:h val="0.429919427548764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7. There is more pressure on men than women in terms of physical appearance in my society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7.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5</c:v>
                </c:pt>
                <c:pt idx="1">
                  <c:v>9</c:v>
                </c:pt>
                <c:pt idx="2">
                  <c:v>17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69757381709426"/>
          <c:y val="0.42547446658389465"/>
          <c:w val="0.31963813551083892"/>
          <c:h val="0.475196420119616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8. There is more pressure on women than men in terms of physical appearance in my society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8.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34987328780192"/>
          <c:y val="0.43328433980048014"/>
          <c:w val="0.30787775592477412"/>
          <c:h val="0.468806045986808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9. Men and women have equal rights in my society - in practice as well as in principle</a:t>
            </a:r>
            <a:r>
              <a:rPr lang="cs-CZ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9. QUESTION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STRONGELY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List1!$B$2:$B$5</c:f>
              <c:numCache>
                <c:formatCode>Vęeobecný</c:formatCode>
                <c:ptCount val="4"/>
                <c:pt idx="0">
                  <c:v>6</c:v>
                </c:pt>
                <c:pt idx="1">
                  <c:v>18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77898856220762"/>
          <c:y val="0.43381953582127203"/>
          <c:w val="0.31963813551083892"/>
          <c:h val="0.43430636044931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F39C5-7DBE-49C8-9EB5-21656157312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B23D878-3B1A-4677-A6E9-FD64E4A2BC63}">
      <dgm:prSet phldrT="[Text]" custT="1"/>
      <dgm:spPr/>
      <dgm:t>
        <a:bodyPr/>
        <a:lstStyle/>
        <a:p>
          <a:r>
            <a:rPr lang="en-US" sz="3600" dirty="0" smtClean="0"/>
            <a:t>9 Males – 22,50% </a:t>
          </a:r>
          <a:endParaRPr lang="cs-CZ" sz="3600" dirty="0"/>
        </a:p>
      </dgm:t>
    </dgm:pt>
    <dgm:pt modelId="{0AAE465D-55E8-47D4-862A-B681847E91C6}" type="parTrans" cxnId="{D2E78A85-E9BD-4704-9462-770D6425EA3B}">
      <dgm:prSet/>
      <dgm:spPr/>
      <dgm:t>
        <a:bodyPr/>
        <a:lstStyle/>
        <a:p>
          <a:endParaRPr lang="cs-CZ"/>
        </a:p>
      </dgm:t>
    </dgm:pt>
    <dgm:pt modelId="{9554813E-8EBC-4F0A-B6DF-F65385696E69}" type="sibTrans" cxnId="{D2E78A85-E9BD-4704-9462-770D6425EA3B}">
      <dgm:prSet/>
      <dgm:spPr/>
      <dgm:t>
        <a:bodyPr/>
        <a:lstStyle/>
        <a:p>
          <a:endParaRPr lang="cs-CZ"/>
        </a:p>
      </dgm:t>
    </dgm:pt>
    <dgm:pt modelId="{4E0D6B28-B0F7-436B-812C-EAC88A6A7679}">
      <dgm:prSet phldrT="[Text]" custT="1"/>
      <dgm:spPr/>
      <dgm:t>
        <a:bodyPr/>
        <a:lstStyle/>
        <a:p>
          <a:r>
            <a:rPr lang="en-US" sz="3600" dirty="0" smtClean="0"/>
            <a:t>31 Females – 77,50%</a:t>
          </a:r>
          <a:endParaRPr lang="cs-CZ" sz="3600" dirty="0"/>
        </a:p>
      </dgm:t>
    </dgm:pt>
    <dgm:pt modelId="{7B85A057-C9A9-4869-B9C0-1D23191F757F}" type="parTrans" cxnId="{5E15F753-A65E-41C5-A20F-CD8F2AC85244}">
      <dgm:prSet/>
      <dgm:spPr/>
      <dgm:t>
        <a:bodyPr/>
        <a:lstStyle/>
        <a:p>
          <a:endParaRPr lang="cs-CZ"/>
        </a:p>
      </dgm:t>
    </dgm:pt>
    <dgm:pt modelId="{C829C413-513B-4706-B00F-3393757A6B38}" type="sibTrans" cxnId="{5E15F753-A65E-41C5-A20F-CD8F2AC85244}">
      <dgm:prSet/>
      <dgm:spPr/>
      <dgm:t>
        <a:bodyPr/>
        <a:lstStyle/>
        <a:p>
          <a:endParaRPr lang="cs-CZ"/>
        </a:p>
      </dgm:t>
    </dgm:pt>
    <dgm:pt modelId="{AC99F2E3-6554-4194-B421-8C26970D683E}" type="pres">
      <dgm:prSet presAssocID="{862F39C5-7DBE-49C8-9EB5-216561573125}" presName="linearFlow" presStyleCnt="0">
        <dgm:presLayoutVars>
          <dgm:dir/>
          <dgm:resizeHandles val="exact"/>
        </dgm:presLayoutVars>
      </dgm:prSet>
      <dgm:spPr/>
    </dgm:pt>
    <dgm:pt modelId="{1E60D8FF-F06F-4D0F-8A96-7A6E1ADD3808}" type="pres">
      <dgm:prSet presAssocID="{BB23D878-3B1A-4677-A6E9-FD64E4A2BC63}" presName="composite" presStyleCnt="0"/>
      <dgm:spPr/>
    </dgm:pt>
    <dgm:pt modelId="{8F22B170-956F-4394-BB6E-B3B389E873AE}" type="pres">
      <dgm:prSet presAssocID="{BB23D878-3B1A-4677-A6E9-FD64E4A2BC63}" presName="imgShp" presStyleLbl="fgImgPlace1" presStyleIdx="0" presStyleCnt="2" custScaleX="167356" custScaleY="1565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65CC62E-8E01-4A2F-B43A-A8DE81BECED9}" type="pres">
      <dgm:prSet presAssocID="{BB23D878-3B1A-4677-A6E9-FD64E4A2BC63}" presName="txShp" presStyleLbl="node1" presStyleIdx="0" presStyleCnt="2" custScaleX="107652" custLinFactNeighborX="2304" custLinFactNeighborY="-288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F0C718-68FB-4C30-A5BE-4D7064E831C9}" type="pres">
      <dgm:prSet presAssocID="{9554813E-8EBC-4F0A-B6DF-F65385696E69}" presName="spacing" presStyleCnt="0"/>
      <dgm:spPr/>
    </dgm:pt>
    <dgm:pt modelId="{727CA4E9-553C-47F0-844C-8C56B4597DB9}" type="pres">
      <dgm:prSet presAssocID="{4E0D6B28-B0F7-436B-812C-EAC88A6A7679}" presName="composite" presStyleCnt="0"/>
      <dgm:spPr/>
    </dgm:pt>
    <dgm:pt modelId="{FEF849D7-ACAF-4DCA-8838-DAD576C8E263}" type="pres">
      <dgm:prSet presAssocID="{4E0D6B28-B0F7-436B-812C-EAC88A6A7679}" presName="imgShp" presStyleLbl="fgImgPlace1" presStyleIdx="1" presStyleCnt="2" custScaleX="139423" custScaleY="1592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C62388-C2AE-4C4D-8271-6778D2FBBC51}" type="pres">
      <dgm:prSet presAssocID="{4E0D6B28-B0F7-436B-812C-EAC88A6A7679}" presName="txShp" presStyleLbl="node1" presStyleIdx="1" presStyleCnt="2" custScaleX="107620" custLinFactNeighborX="3391" custLinFactNeighborY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B2053D2-B747-4A08-AA09-42A31443BDB8}" type="presOf" srcId="{862F39C5-7DBE-49C8-9EB5-216561573125}" destId="{AC99F2E3-6554-4194-B421-8C26970D683E}" srcOrd="0" destOrd="0" presId="urn:microsoft.com/office/officeart/2005/8/layout/vList3#1"/>
    <dgm:cxn modelId="{5E15F753-A65E-41C5-A20F-CD8F2AC85244}" srcId="{862F39C5-7DBE-49C8-9EB5-216561573125}" destId="{4E0D6B28-B0F7-436B-812C-EAC88A6A7679}" srcOrd="1" destOrd="0" parTransId="{7B85A057-C9A9-4869-B9C0-1D23191F757F}" sibTransId="{C829C413-513B-4706-B00F-3393757A6B38}"/>
    <dgm:cxn modelId="{7F2D1DB8-4363-40E2-AB9D-EBF27B2B356C}" type="presOf" srcId="{BB23D878-3B1A-4677-A6E9-FD64E4A2BC63}" destId="{265CC62E-8E01-4A2F-B43A-A8DE81BECED9}" srcOrd="0" destOrd="0" presId="urn:microsoft.com/office/officeart/2005/8/layout/vList3#1"/>
    <dgm:cxn modelId="{D2E78A85-E9BD-4704-9462-770D6425EA3B}" srcId="{862F39C5-7DBE-49C8-9EB5-216561573125}" destId="{BB23D878-3B1A-4677-A6E9-FD64E4A2BC63}" srcOrd="0" destOrd="0" parTransId="{0AAE465D-55E8-47D4-862A-B681847E91C6}" sibTransId="{9554813E-8EBC-4F0A-B6DF-F65385696E69}"/>
    <dgm:cxn modelId="{597C988C-3C9C-4453-9BAE-DCEEF6273976}" type="presOf" srcId="{4E0D6B28-B0F7-436B-812C-EAC88A6A7679}" destId="{00C62388-C2AE-4C4D-8271-6778D2FBBC51}" srcOrd="0" destOrd="0" presId="urn:microsoft.com/office/officeart/2005/8/layout/vList3#1"/>
    <dgm:cxn modelId="{8DFD8A79-DADA-4957-9F1B-FA826F2ED0EF}" type="presParOf" srcId="{AC99F2E3-6554-4194-B421-8C26970D683E}" destId="{1E60D8FF-F06F-4D0F-8A96-7A6E1ADD3808}" srcOrd="0" destOrd="0" presId="urn:microsoft.com/office/officeart/2005/8/layout/vList3#1"/>
    <dgm:cxn modelId="{CD3BE91F-66E5-411A-B245-E2CDA976D4DA}" type="presParOf" srcId="{1E60D8FF-F06F-4D0F-8A96-7A6E1ADD3808}" destId="{8F22B170-956F-4394-BB6E-B3B389E873AE}" srcOrd="0" destOrd="0" presId="urn:microsoft.com/office/officeart/2005/8/layout/vList3#1"/>
    <dgm:cxn modelId="{BA91A788-E65E-4875-90AC-20B0DD70F86A}" type="presParOf" srcId="{1E60D8FF-F06F-4D0F-8A96-7A6E1ADD3808}" destId="{265CC62E-8E01-4A2F-B43A-A8DE81BECED9}" srcOrd="1" destOrd="0" presId="urn:microsoft.com/office/officeart/2005/8/layout/vList3#1"/>
    <dgm:cxn modelId="{1D86B6F5-4934-4AB6-B1D4-637B075F6946}" type="presParOf" srcId="{AC99F2E3-6554-4194-B421-8C26970D683E}" destId="{E8F0C718-68FB-4C30-A5BE-4D7064E831C9}" srcOrd="1" destOrd="0" presId="urn:microsoft.com/office/officeart/2005/8/layout/vList3#1"/>
    <dgm:cxn modelId="{83963DC0-CDBF-4365-9D6D-C6BD86C103DB}" type="presParOf" srcId="{AC99F2E3-6554-4194-B421-8C26970D683E}" destId="{727CA4E9-553C-47F0-844C-8C56B4597DB9}" srcOrd="2" destOrd="0" presId="urn:microsoft.com/office/officeart/2005/8/layout/vList3#1"/>
    <dgm:cxn modelId="{B46CA456-083D-4E2D-BEF2-1322E9C21A0B}" type="presParOf" srcId="{727CA4E9-553C-47F0-844C-8C56B4597DB9}" destId="{FEF849D7-ACAF-4DCA-8838-DAD576C8E263}" srcOrd="0" destOrd="0" presId="urn:microsoft.com/office/officeart/2005/8/layout/vList3#1"/>
    <dgm:cxn modelId="{3C5F56FE-12AE-4A46-840C-5AD3ABEE59AE}" type="presParOf" srcId="{727CA4E9-553C-47F0-844C-8C56B4597DB9}" destId="{00C62388-C2AE-4C4D-8271-6778D2FBBC5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D4C50-0A16-486D-9CDC-0AA6600EDCB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EF2778A-34E9-4326-A140-EF997E579D8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Boys and girls have equal</a:t>
          </a:r>
          <a:r>
            <a:rPr lang="cs-CZ" sz="20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opportunities in </a:t>
          </a:r>
          <a:r>
            <a:rPr lang="cs-CZ" sz="2000" b="1" dirty="0" err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 school.</a:t>
          </a:r>
          <a:endParaRPr lang="cs-CZ" sz="2000" dirty="0">
            <a:solidFill>
              <a:schemeClr val="bg1">
                <a:lumMod val="95000"/>
              </a:schemeClr>
            </a:solidFill>
          </a:endParaRPr>
        </a:p>
      </dgm:t>
    </dgm:pt>
    <dgm:pt modelId="{C6859C11-4010-4413-843F-BBEA001A38A4}" type="parTrans" cxnId="{D9A94AA3-6BFC-4A69-9AEC-E43ACF47846D}">
      <dgm:prSet/>
      <dgm:spPr/>
      <dgm:t>
        <a:bodyPr/>
        <a:lstStyle/>
        <a:p>
          <a:endParaRPr lang="cs-CZ"/>
        </a:p>
      </dgm:t>
    </dgm:pt>
    <dgm:pt modelId="{9F543E6B-72C7-4D6E-9772-D370D52E302E}" type="sibTrans" cxnId="{D9A94AA3-6BFC-4A69-9AEC-E43ACF47846D}">
      <dgm:prSet/>
      <dgm:spPr/>
      <dgm:t>
        <a:bodyPr/>
        <a:lstStyle/>
        <a:p>
          <a:endParaRPr lang="cs-CZ"/>
        </a:p>
      </dgm:t>
    </dgm:pt>
    <dgm:pt modelId="{E6275D12-0E0E-4ECD-B4DF-0D9A1C1B63CA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Homophobic incidents </a:t>
          </a:r>
          <a:r>
            <a:rPr lang="cs-CZ" sz="2000" b="1" dirty="0" smtClean="0">
              <a:solidFill>
                <a:schemeClr val="bg1">
                  <a:lumMod val="95000"/>
                </a:schemeClr>
              </a:solidFill>
            </a:rPr>
            <a:t>  </a:t>
          </a:r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(e. g. name calling, bullying etc) are very rare in our school.</a:t>
          </a:r>
          <a:endParaRPr lang="cs-CZ" sz="2000" dirty="0">
            <a:solidFill>
              <a:schemeClr val="bg1">
                <a:lumMod val="95000"/>
              </a:schemeClr>
            </a:solidFill>
          </a:endParaRPr>
        </a:p>
      </dgm:t>
    </dgm:pt>
    <dgm:pt modelId="{7EFD99CD-5F47-4CD9-801A-55D406F053F9}" type="parTrans" cxnId="{F933EDEA-2DED-450B-BB29-3927DD1455EF}">
      <dgm:prSet/>
      <dgm:spPr/>
      <dgm:t>
        <a:bodyPr/>
        <a:lstStyle/>
        <a:p>
          <a:endParaRPr lang="cs-CZ"/>
        </a:p>
      </dgm:t>
    </dgm:pt>
    <dgm:pt modelId="{95E6204B-AE02-4B67-8074-DD656368D75A}" type="sibTrans" cxnId="{F933EDEA-2DED-450B-BB29-3927DD1455EF}">
      <dgm:prSet/>
      <dgm:spPr/>
      <dgm:t>
        <a:bodyPr/>
        <a:lstStyle/>
        <a:p>
          <a:endParaRPr lang="cs-CZ"/>
        </a:p>
      </dgm:t>
    </dgm:pt>
    <dgm:pt modelId="{51E016B6-3509-40EE-8D20-05B203EB332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S</a:t>
          </a:r>
          <a:r>
            <a:rPr lang="cs-CZ" sz="2000" b="1" dirty="0" err="1" smtClean="0">
              <a:solidFill>
                <a:schemeClr val="bg1">
                  <a:lumMod val="95000"/>
                </a:schemeClr>
              </a:solidFill>
            </a:rPr>
            <a:t>tudents</a:t>
          </a:r>
          <a:r>
            <a:rPr lang="cs-CZ" sz="2000" b="1" dirty="0" smtClean="0">
              <a:solidFill>
                <a:schemeClr val="bg1">
                  <a:lumMod val="95000"/>
                </a:schemeClr>
              </a:solidFill>
            </a:rPr>
            <a:t> are </a:t>
          </a:r>
          <a:r>
            <a:rPr lang="cs-CZ" sz="2000" b="1" dirty="0" err="1" smtClean="0">
              <a:solidFill>
                <a:schemeClr val="bg1">
                  <a:lumMod val="95000"/>
                </a:schemeClr>
              </a:solidFill>
            </a:rPr>
            <a:t>confident</a:t>
          </a:r>
          <a:r>
            <a:rPr lang="cs-CZ" sz="20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cs-CZ" sz="2000" b="1" dirty="0" err="1" smtClean="0">
              <a:solidFill>
                <a:schemeClr val="bg1">
                  <a:lumMod val="95000"/>
                </a:schemeClr>
              </a:solidFill>
            </a:rPr>
            <a:t>that</a:t>
          </a:r>
          <a:r>
            <a:rPr lang="cs-CZ" sz="20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cs-CZ" sz="2000" b="1" dirty="0" err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 school would deal effectively with a homophobic incident</a:t>
          </a:r>
          <a:r>
            <a:rPr lang="cs-CZ" sz="2000" b="1" dirty="0" smtClean="0">
              <a:solidFill>
                <a:schemeClr val="bg1">
                  <a:lumMod val="95000"/>
                </a:schemeClr>
              </a:solidFill>
            </a:rPr>
            <a:t>.</a:t>
          </a:r>
          <a:endParaRPr lang="cs-CZ" sz="2000" dirty="0">
            <a:solidFill>
              <a:schemeClr val="bg1">
                <a:lumMod val="95000"/>
              </a:schemeClr>
            </a:solidFill>
          </a:endParaRPr>
        </a:p>
      </dgm:t>
    </dgm:pt>
    <dgm:pt modelId="{A8C45513-8E38-4758-8672-670999748398}" type="parTrans" cxnId="{C1E62499-ED68-4B12-A4AF-3EAA6508AC38}">
      <dgm:prSet/>
      <dgm:spPr/>
      <dgm:t>
        <a:bodyPr/>
        <a:lstStyle/>
        <a:p>
          <a:endParaRPr lang="cs-CZ"/>
        </a:p>
      </dgm:t>
    </dgm:pt>
    <dgm:pt modelId="{785BD886-7B8C-4647-9517-294C3EDF2359}" type="sibTrans" cxnId="{C1E62499-ED68-4B12-A4AF-3EAA6508AC38}">
      <dgm:prSet/>
      <dgm:spPr/>
      <dgm:t>
        <a:bodyPr/>
        <a:lstStyle/>
        <a:p>
          <a:endParaRPr lang="cs-CZ"/>
        </a:p>
      </dgm:t>
    </dgm:pt>
    <dgm:pt modelId="{58A8D486-B5BA-44C6-B3EF-6702DDD8C90D}" type="pres">
      <dgm:prSet presAssocID="{7F7D4C50-0A16-486D-9CDC-0AA6600EDCB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CA77176-5E8C-401A-9D2F-CA15F8B66D3E}" type="pres">
      <dgm:prSet presAssocID="{7F7D4C50-0A16-486D-9CDC-0AA6600EDCB7}" presName="cycle" presStyleCnt="0"/>
      <dgm:spPr/>
    </dgm:pt>
    <dgm:pt modelId="{6C8F4ECF-92D2-4661-8D8C-33D2CE81E9EA}" type="pres">
      <dgm:prSet presAssocID="{7F7D4C50-0A16-486D-9CDC-0AA6600EDCB7}" presName="centerShape" presStyleCnt="0"/>
      <dgm:spPr/>
    </dgm:pt>
    <dgm:pt modelId="{15993060-687E-49D7-B69B-761584066558}" type="pres">
      <dgm:prSet presAssocID="{7F7D4C50-0A16-486D-9CDC-0AA6600EDCB7}" presName="connSite" presStyleLbl="node1" presStyleIdx="0" presStyleCnt="4"/>
      <dgm:spPr/>
    </dgm:pt>
    <dgm:pt modelId="{5CE8CDA9-5EA4-4A11-B049-48EB54ADC417}" type="pres">
      <dgm:prSet presAssocID="{7F7D4C50-0A16-486D-9CDC-0AA6600EDCB7}" presName="visible" presStyleLbl="node1" presStyleIdx="0" presStyleCnt="4" custScaleX="120235" custScaleY="159636" custLinFactNeighborX="27041" custLinFactNeighborY="8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91317A-2A52-48E1-998B-1A95F44A39F6}" type="pres">
      <dgm:prSet presAssocID="{C6859C11-4010-4413-843F-BBEA001A38A4}" presName="Name25" presStyleLbl="parChTrans1D1" presStyleIdx="0" presStyleCnt="3"/>
      <dgm:spPr/>
      <dgm:t>
        <a:bodyPr/>
        <a:lstStyle/>
        <a:p>
          <a:endParaRPr lang="cs-CZ"/>
        </a:p>
      </dgm:t>
    </dgm:pt>
    <dgm:pt modelId="{59C6B67B-CC62-4C79-8632-7240A7AF927A}" type="pres">
      <dgm:prSet presAssocID="{3EF2778A-34E9-4326-A140-EF997E579D8C}" presName="node" presStyleCnt="0"/>
      <dgm:spPr/>
    </dgm:pt>
    <dgm:pt modelId="{05850399-ADA5-4973-9F5E-2F64E7A93367}" type="pres">
      <dgm:prSet presAssocID="{3EF2778A-34E9-4326-A140-EF997E579D8C}" presName="parentNode" presStyleLbl="node1" presStyleIdx="1" presStyleCnt="4" custScaleX="414037" custScaleY="100797" custLinFactX="90000" custLinFactNeighborX="100000" custLinFactNeighborY="3742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BFD91D-B40D-4584-84A3-9C5BBE72AB62}" type="pres">
      <dgm:prSet presAssocID="{3EF2778A-34E9-4326-A140-EF997E579D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63CDBE-BDF8-41F5-A0CC-4C986D03EC72}" type="pres">
      <dgm:prSet presAssocID="{7EFD99CD-5F47-4CD9-801A-55D406F053F9}" presName="Name25" presStyleLbl="parChTrans1D1" presStyleIdx="1" presStyleCnt="3"/>
      <dgm:spPr/>
      <dgm:t>
        <a:bodyPr/>
        <a:lstStyle/>
        <a:p>
          <a:endParaRPr lang="cs-CZ"/>
        </a:p>
      </dgm:t>
    </dgm:pt>
    <dgm:pt modelId="{DD593E0A-3A8E-4B3B-9AB6-1B528F43F21C}" type="pres">
      <dgm:prSet presAssocID="{E6275D12-0E0E-4ECD-B4DF-0D9A1C1B63CA}" presName="node" presStyleCnt="0"/>
      <dgm:spPr/>
    </dgm:pt>
    <dgm:pt modelId="{BEE061CA-3C21-4A12-80D3-995152049CA8}" type="pres">
      <dgm:prSet presAssocID="{E6275D12-0E0E-4ECD-B4DF-0D9A1C1B63CA}" presName="parentNode" presStyleLbl="node1" presStyleIdx="2" presStyleCnt="4" custScaleX="465727" custScaleY="118484" custLinFactX="97244" custLinFactNeighborX="100000" custLinFactNeighborY="633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B72FB6-07E3-4D72-B2FC-87097FDE45B9}" type="pres">
      <dgm:prSet presAssocID="{E6275D12-0E0E-4ECD-B4DF-0D9A1C1B63C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42BBDC-2786-408E-A58F-F598BF0004BA}" type="pres">
      <dgm:prSet presAssocID="{A8C45513-8E38-4758-8672-670999748398}" presName="Name25" presStyleLbl="parChTrans1D1" presStyleIdx="2" presStyleCnt="3"/>
      <dgm:spPr/>
      <dgm:t>
        <a:bodyPr/>
        <a:lstStyle/>
        <a:p>
          <a:endParaRPr lang="cs-CZ"/>
        </a:p>
      </dgm:t>
    </dgm:pt>
    <dgm:pt modelId="{10423E92-EA17-4FFD-B211-A24C1FD92EA7}" type="pres">
      <dgm:prSet presAssocID="{51E016B6-3509-40EE-8D20-05B203EB332B}" presName="node" presStyleCnt="0"/>
      <dgm:spPr/>
    </dgm:pt>
    <dgm:pt modelId="{B8E0309C-6FB7-406B-82D4-433E21C79A15}" type="pres">
      <dgm:prSet presAssocID="{51E016B6-3509-40EE-8D20-05B203EB332B}" presName="parentNode" presStyleLbl="node1" presStyleIdx="3" presStyleCnt="4" custScaleX="461455" custScaleY="130460" custLinFactX="54855" custLinFactNeighborX="100000" custLinFactNeighborY="-2069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E3BFB4-4D3F-478B-AD96-7536C723A08C}" type="pres">
      <dgm:prSet presAssocID="{51E016B6-3509-40EE-8D20-05B203EB332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58962A9-48CD-464F-96C7-B8152D14514A}" type="presOf" srcId="{51E016B6-3509-40EE-8D20-05B203EB332B}" destId="{B8E0309C-6FB7-406B-82D4-433E21C79A15}" srcOrd="0" destOrd="0" presId="urn:microsoft.com/office/officeart/2005/8/layout/radial2"/>
    <dgm:cxn modelId="{C1E62499-ED68-4B12-A4AF-3EAA6508AC38}" srcId="{7F7D4C50-0A16-486D-9CDC-0AA6600EDCB7}" destId="{51E016B6-3509-40EE-8D20-05B203EB332B}" srcOrd="2" destOrd="0" parTransId="{A8C45513-8E38-4758-8672-670999748398}" sibTransId="{785BD886-7B8C-4647-9517-294C3EDF2359}"/>
    <dgm:cxn modelId="{01063311-5E18-42C4-9BC5-4B9C456F71B7}" type="presOf" srcId="{7EFD99CD-5F47-4CD9-801A-55D406F053F9}" destId="{A263CDBE-BDF8-41F5-A0CC-4C986D03EC72}" srcOrd="0" destOrd="0" presId="urn:microsoft.com/office/officeart/2005/8/layout/radial2"/>
    <dgm:cxn modelId="{14EA91E7-BAC4-4450-A8D6-F08D8ACF8E1F}" type="presOf" srcId="{3EF2778A-34E9-4326-A140-EF997E579D8C}" destId="{05850399-ADA5-4973-9F5E-2F64E7A93367}" srcOrd="0" destOrd="0" presId="urn:microsoft.com/office/officeart/2005/8/layout/radial2"/>
    <dgm:cxn modelId="{D9A94AA3-6BFC-4A69-9AEC-E43ACF47846D}" srcId="{7F7D4C50-0A16-486D-9CDC-0AA6600EDCB7}" destId="{3EF2778A-34E9-4326-A140-EF997E579D8C}" srcOrd="0" destOrd="0" parTransId="{C6859C11-4010-4413-843F-BBEA001A38A4}" sibTransId="{9F543E6B-72C7-4D6E-9772-D370D52E302E}"/>
    <dgm:cxn modelId="{44E46A33-5367-4C34-8399-7CE101A04C6A}" type="presOf" srcId="{A8C45513-8E38-4758-8672-670999748398}" destId="{C142BBDC-2786-408E-A58F-F598BF0004BA}" srcOrd="0" destOrd="0" presId="urn:microsoft.com/office/officeart/2005/8/layout/radial2"/>
    <dgm:cxn modelId="{F933EDEA-2DED-450B-BB29-3927DD1455EF}" srcId="{7F7D4C50-0A16-486D-9CDC-0AA6600EDCB7}" destId="{E6275D12-0E0E-4ECD-B4DF-0D9A1C1B63CA}" srcOrd="1" destOrd="0" parTransId="{7EFD99CD-5F47-4CD9-801A-55D406F053F9}" sibTransId="{95E6204B-AE02-4B67-8074-DD656368D75A}"/>
    <dgm:cxn modelId="{A68D9497-3851-4B6A-859A-4658F6E7950E}" type="presOf" srcId="{C6859C11-4010-4413-843F-BBEA001A38A4}" destId="{8491317A-2A52-48E1-998B-1A95F44A39F6}" srcOrd="0" destOrd="0" presId="urn:microsoft.com/office/officeart/2005/8/layout/radial2"/>
    <dgm:cxn modelId="{B5B7670F-645B-44A3-954B-B18C1E8C3F50}" type="presOf" srcId="{7F7D4C50-0A16-486D-9CDC-0AA6600EDCB7}" destId="{58A8D486-B5BA-44C6-B3EF-6702DDD8C90D}" srcOrd="0" destOrd="0" presId="urn:microsoft.com/office/officeart/2005/8/layout/radial2"/>
    <dgm:cxn modelId="{0E2616D9-1DEF-415A-BDCD-9A5BC4D9C39C}" type="presOf" srcId="{E6275D12-0E0E-4ECD-B4DF-0D9A1C1B63CA}" destId="{BEE061CA-3C21-4A12-80D3-995152049CA8}" srcOrd="0" destOrd="0" presId="urn:microsoft.com/office/officeart/2005/8/layout/radial2"/>
    <dgm:cxn modelId="{6B6EF86C-6754-4BFB-B833-F4F0E3CA78C3}" type="presParOf" srcId="{58A8D486-B5BA-44C6-B3EF-6702DDD8C90D}" destId="{0CA77176-5E8C-401A-9D2F-CA15F8B66D3E}" srcOrd="0" destOrd="0" presId="urn:microsoft.com/office/officeart/2005/8/layout/radial2"/>
    <dgm:cxn modelId="{E6C1E79B-9BBB-4F2D-A2E2-FCF30DBCF6CB}" type="presParOf" srcId="{0CA77176-5E8C-401A-9D2F-CA15F8B66D3E}" destId="{6C8F4ECF-92D2-4661-8D8C-33D2CE81E9EA}" srcOrd="0" destOrd="0" presId="urn:microsoft.com/office/officeart/2005/8/layout/radial2"/>
    <dgm:cxn modelId="{34D8E7F7-068F-42D8-9D04-529FFB27AD51}" type="presParOf" srcId="{6C8F4ECF-92D2-4661-8D8C-33D2CE81E9EA}" destId="{15993060-687E-49D7-B69B-761584066558}" srcOrd="0" destOrd="0" presId="urn:microsoft.com/office/officeart/2005/8/layout/radial2"/>
    <dgm:cxn modelId="{35CE4853-CAB0-4546-AD1C-8F08A8A4716F}" type="presParOf" srcId="{6C8F4ECF-92D2-4661-8D8C-33D2CE81E9EA}" destId="{5CE8CDA9-5EA4-4A11-B049-48EB54ADC417}" srcOrd="1" destOrd="0" presId="urn:microsoft.com/office/officeart/2005/8/layout/radial2"/>
    <dgm:cxn modelId="{D32774B2-7EB3-4764-8F8E-480AA7913B93}" type="presParOf" srcId="{0CA77176-5E8C-401A-9D2F-CA15F8B66D3E}" destId="{8491317A-2A52-48E1-998B-1A95F44A39F6}" srcOrd="1" destOrd="0" presId="urn:microsoft.com/office/officeart/2005/8/layout/radial2"/>
    <dgm:cxn modelId="{746AD3A8-62C5-4072-B0BB-10462E354B5B}" type="presParOf" srcId="{0CA77176-5E8C-401A-9D2F-CA15F8B66D3E}" destId="{59C6B67B-CC62-4C79-8632-7240A7AF927A}" srcOrd="2" destOrd="0" presId="urn:microsoft.com/office/officeart/2005/8/layout/radial2"/>
    <dgm:cxn modelId="{0E1C5161-97F5-4A78-885C-FAB00FE93DB1}" type="presParOf" srcId="{59C6B67B-CC62-4C79-8632-7240A7AF927A}" destId="{05850399-ADA5-4973-9F5E-2F64E7A93367}" srcOrd="0" destOrd="0" presId="urn:microsoft.com/office/officeart/2005/8/layout/radial2"/>
    <dgm:cxn modelId="{5396B0C2-76A0-4B80-AC90-478948C6975A}" type="presParOf" srcId="{59C6B67B-CC62-4C79-8632-7240A7AF927A}" destId="{0ABFD91D-B40D-4584-84A3-9C5BBE72AB62}" srcOrd="1" destOrd="0" presId="urn:microsoft.com/office/officeart/2005/8/layout/radial2"/>
    <dgm:cxn modelId="{904B3187-1E6E-48FA-84D9-06640403C960}" type="presParOf" srcId="{0CA77176-5E8C-401A-9D2F-CA15F8B66D3E}" destId="{A263CDBE-BDF8-41F5-A0CC-4C986D03EC72}" srcOrd="3" destOrd="0" presId="urn:microsoft.com/office/officeart/2005/8/layout/radial2"/>
    <dgm:cxn modelId="{D14E7D5E-4409-4CC1-A8DD-00EEBBCC2D0A}" type="presParOf" srcId="{0CA77176-5E8C-401A-9D2F-CA15F8B66D3E}" destId="{DD593E0A-3A8E-4B3B-9AB6-1B528F43F21C}" srcOrd="4" destOrd="0" presId="urn:microsoft.com/office/officeart/2005/8/layout/radial2"/>
    <dgm:cxn modelId="{A14D3515-36A3-43B2-8E11-CD3BAC31E103}" type="presParOf" srcId="{DD593E0A-3A8E-4B3B-9AB6-1B528F43F21C}" destId="{BEE061CA-3C21-4A12-80D3-995152049CA8}" srcOrd="0" destOrd="0" presId="urn:microsoft.com/office/officeart/2005/8/layout/radial2"/>
    <dgm:cxn modelId="{B0D1DB99-CA96-4464-AD40-6AE3BC292CCE}" type="presParOf" srcId="{DD593E0A-3A8E-4B3B-9AB6-1B528F43F21C}" destId="{8EB72FB6-07E3-4D72-B2FC-87097FDE45B9}" srcOrd="1" destOrd="0" presId="urn:microsoft.com/office/officeart/2005/8/layout/radial2"/>
    <dgm:cxn modelId="{1DEE887C-3464-47C2-8E3B-329AE5F3ABDC}" type="presParOf" srcId="{0CA77176-5E8C-401A-9D2F-CA15F8B66D3E}" destId="{C142BBDC-2786-408E-A58F-F598BF0004BA}" srcOrd="5" destOrd="0" presId="urn:microsoft.com/office/officeart/2005/8/layout/radial2"/>
    <dgm:cxn modelId="{9F190D40-31E7-40F5-89B0-99527EC5AC42}" type="presParOf" srcId="{0CA77176-5E8C-401A-9D2F-CA15F8B66D3E}" destId="{10423E92-EA17-4FFD-B211-A24C1FD92EA7}" srcOrd="6" destOrd="0" presId="urn:microsoft.com/office/officeart/2005/8/layout/radial2"/>
    <dgm:cxn modelId="{8B9858F0-08BD-49A7-9CA3-B7633CD05A19}" type="presParOf" srcId="{10423E92-EA17-4FFD-B211-A24C1FD92EA7}" destId="{B8E0309C-6FB7-406B-82D4-433E21C79A15}" srcOrd="0" destOrd="0" presId="urn:microsoft.com/office/officeart/2005/8/layout/radial2"/>
    <dgm:cxn modelId="{EF46373E-3743-444B-B12D-91B1EC58F8EA}" type="presParOf" srcId="{10423E92-EA17-4FFD-B211-A24C1FD92EA7}" destId="{DCE3BFB4-4D3F-478B-AD96-7536C723A08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40483-AD51-4129-8B08-0ED6987C25C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F2F841-7781-4EAF-B75B-4C64EC1A8A02}">
      <dgm:prSet phldrT="[Text]" custT="1"/>
      <dgm:spPr/>
      <dgm:t>
        <a:bodyPr/>
        <a:lstStyle/>
        <a:p>
          <a:pPr algn="ctr"/>
          <a:r>
            <a:rPr lang="en-US" sz="1500" b="1" dirty="0" smtClean="0">
              <a:solidFill>
                <a:schemeClr val="bg1">
                  <a:lumMod val="95000"/>
                </a:schemeClr>
              </a:solidFill>
            </a:rPr>
            <a:t>Women are as likely as men to occupy leadership roles in schools, but not in business in </a:t>
          </a:r>
          <a:r>
            <a:rPr lang="cs-CZ" sz="1500" b="1" dirty="0" err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sz="1500" b="1" dirty="0" smtClean="0">
              <a:solidFill>
                <a:schemeClr val="bg1">
                  <a:lumMod val="95000"/>
                </a:schemeClr>
              </a:solidFill>
            </a:rPr>
            <a:t> country.</a:t>
          </a:r>
          <a:endParaRPr lang="cs-CZ" sz="1500" dirty="0">
            <a:solidFill>
              <a:schemeClr val="bg1">
                <a:lumMod val="95000"/>
              </a:schemeClr>
            </a:solidFill>
          </a:endParaRPr>
        </a:p>
      </dgm:t>
    </dgm:pt>
    <dgm:pt modelId="{F208D613-4AFF-49BD-B587-5601932CABD4}" type="parTrans" cxnId="{CB4E86C9-A3EF-4ADE-8E14-941778DF3769}">
      <dgm:prSet/>
      <dgm:spPr/>
      <dgm:t>
        <a:bodyPr/>
        <a:lstStyle/>
        <a:p>
          <a:endParaRPr lang="cs-CZ"/>
        </a:p>
      </dgm:t>
    </dgm:pt>
    <dgm:pt modelId="{CE05CDA4-0CAF-42F1-AE9B-CFBEFE55CBF0}" type="sibTrans" cxnId="{CB4E86C9-A3EF-4ADE-8E14-941778DF3769}">
      <dgm:prSet/>
      <dgm:spPr/>
      <dgm:t>
        <a:bodyPr/>
        <a:lstStyle/>
        <a:p>
          <a:endParaRPr lang="cs-CZ"/>
        </a:p>
      </dgm:t>
    </dgm:pt>
    <dgm:pt modelId="{E849FC15-7A3A-4E3A-ABE6-3B884A6BCE65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There is </a:t>
          </a:r>
          <a:r>
            <a:rPr lang="cs-CZ" sz="1600" b="1" dirty="0" err="1" smtClean="0">
              <a:solidFill>
                <a:schemeClr val="bg1">
                  <a:lumMod val="95000"/>
                </a:schemeClr>
              </a:solidFill>
            </a:rPr>
            <a:t>bigger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pressure for girls </a:t>
          </a:r>
          <a:r>
            <a:rPr lang="cs-CZ" sz="1600" b="1" dirty="0" err="1" smtClean="0">
              <a:solidFill>
                <a:schemeClr val="bg1">
                  <a:lumMod val="95000"/>
                </a:schemeClr>
              </a:solidFill>
            </a:rPr>
            <a:t>than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cs-CZ" sz="1600" b="1" dirty="0" err="1" smtClean="0">
              <a:solidFill>
                <a:schemeClr val="bg1">
                  <a:lumMod val="95000"/>
                </a:schemeClr>
              </a:solidFill>
            </a:rPr>
            <a:t>boys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to behave in a particular way in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cs-CZ" sz="1600" b="1" dirty="0" err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 society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.</a:t>
          </a:r>
          <a:endParaRPr lang="cs-CZ" sz="1600" dirty="0">
            <a:solidFill>
              <a:schemeClr val="bg1">
                <a:lumMod val="95000"/>
              </a:schemeClr>
            </a:solidFill>
          </a:endParaRPr>
        </a:p>
      </dgm:t>
    </dgm:pt>
    <dgm:pt modelId="{2171C304-5C96-44A7-908C-14838972DA77}" type="parTrans" cxnId="{A408D27D-1F92-40CD-9014-79333A7396E4}">
      <dgm:prSet/>
      <dgm:spPr/>
      <dgm:t>
        <a:bodyPr/>
        <a:lstStyle/>
        <a:p>
          <a:endParaRPr lang="cs-CZ"/>
        </a:p>
      </dgm:t>
    </dgm:pt>
    <dgm:pt modelId="{AB672D12-6952-4827-B336-CC3FF2AA7E0A}" type="sibTrans" cxnId="{A408D27D-1F92-40CD-9014-79333A7396E4}">
      <dgm:prSet/>
      <dgm:spPr/>
      <dgm:t>
        <a:bodyPr/>
        <a:lstStyle/>
        <a:p>
          <a:endParaRPr lang="cs-CZ"/>
        </a:p>
      </dgm:t>
    </dgm:pt>
    <dgm:pt modelId="{ED43BA79-9476-4BCB-B59C-FBF1E1DBA05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There is more pressure on women than men in terms of physical appearance in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cs-CZ" sz="1600" b="1" dirty="0" err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 society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.</a:t>
          </a:r>
          <a:endParaRPr lang="cs-CZ" sz="1600" dirty="0">
            <a:solidFill>
              <a:schemeClr val="bg1">
                <a:lumMod val="95000"/>
              </a:schemeClr>
            </a:solidFill>
          </a:endParaRPr>
        </a:p>
      </dgm:t>
    </dgm:pt>
    <dgm:pt modelId="{01919F2B-FFCF-4FDE-B037-8B880FEA161E}" type="parTrans" cxnId="{DE723879-C75A-4CC8-AFBD-F4B690C38AA0}">
      <dgm:prSet/>
      <dgm:spPr/>
      <dgm:t>
        <a:bodyPr/>
        <a:lstStyle/>
        <a:p>
          <a:endParaRPr lang="cs-CZ"/>
        </a:p>
      </dgm:t>
    </dgm:pt>
    <dgm:pt modelId="{EF0E17D0-3D1D-4FBB-B2A9-0E2BC53DE4ED}" type="sibTrans" cxnId="{DE723879-C75A-4CC8-AFBD-F4B690C38AA0}">
      <dgm:prSet/>
      <dgm:spPr/>
      <dgm:t>
        <a:bodyPr/>
        <a:lstStyle/>
        <a:p>
          <a:endParaRPr lang="cs-CZ"/>
        </a:p>
      </dgm:t>
    </dgm:pt>
    <dgm:pt modelId="{403EA2F5-EB10-42D5-B776-5347E3856F8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Men and women have equal rights in </a:t>
          </a:r>
          <a:r>
            <a:rPr lang="cs-CZ" sz="1600" b="1" dirty="0" err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 society - in practice as well as in principle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.</a:t>
          </a:r>
          <a:endParaRPr lang="cs-CZ" sz="1600" dirty="0">
            <a:solidFill>
              <a:schemeClr val="bg1">
                <a:lumMod val="95000"/>
              </a:schemeClr>
            </a:solidFill>
          </a:endParaRPr>
        </a:p>
      </dgm:t>
    </dgm:pt>
    <dgm:pt modelId="{3F836EA1-0366-4E99-96F8-A43BD476D2E5}" type="parTrans" cxnId="{0DE9C446-0B9B-4CC4-A92F-3617253793AF}">
      <dgm:prSet/>
      <dgm:spPr/>
      <dgm:t>
        <a:bodyPr/>
        <a:lstStyle/>
        <a:p>
          <a:endParaRPr lang="cs-CZ"/>
        </a:p>
      </dgm:t>
    </dgm:pt>
    <dgm:pt modelId="{845AA187-48D7-4DAA-A4AB-5C9C7BAB6794}" type="sibTrans" cxnId="{0DE9C446-0B9B-4CC4-A92F-3617253793AF}">
      <dgm:prSet/>
      <dgm:spPr/>
      <dgm:t>
        <a:bodyPr/>
        <a:lstStyle/>
        <a:p>
          <a:endParaRPr lang="cs-CZ"/>
        </a:p>
      </dgm:t>
    </dgm:pt>
    <dgm:pt modelId="{A40C969D-72DB-469C-999D-611452920A4B}">
      <dgm:prSet custT="1"/>
      <dgm:spPr/>
      <dgm:t>
        <a:bodyPr/>
        <a:lstStyle/>
        <a:p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Men and women rather don’t share household chores in our society.</a:t>
          </a:r>
        </a:p>
      </dgm:t>
    </dgm:pt>
    <dgm:pt modelId="{21935145-4868-44B1-BBC1-F2A480918AED}" type="parTrans" cxnId="{344CE691-7974-45C3-9C68-7357FDDCBD89}">
      <dgm:prSet/>
      <dgm:spPr/>
      <dgm:t>
        <a:bodyPr/>
        <a:lstStyle/>
        <a:p>
          <a:endParaRPr lang="cs-CZ"/>
        </a:p>
      </dgm:t>
    </dgm:pt>
    <dgm:pt modelId="{396428DA-360D-4639-97D8-B06700EE0609}" type="sibTrans" cxnId="{344CE691-7974-45C3-9C68-7357FDDCBD89}">
      <dgm:prSet/>
      <dgm:spPr/>
      <dgm:t>
        <a:bodyPr/>
        <a:lstStyle/>
        <a:p>
          <a:endParaRPr lang="cs-CZ"/>
        </a:p>
      </dgm:t>
    </dgm:pt>
    <dgm:pt modelId="{ABFD9B94-1AB3-41AF-ADAE-A075E20AE2C3}" type="pres">
      <dgm:prSet presAssocID="{9F040483-AD51-4129-8B08-0ED6987C25C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7CA8B8C-8355-414F-B312-316C7E321B02}" type="pres">
      <dgm:prSet presAssocID="{9F040483-AD51-4129-8B08-0ED6987C25C4}" presName="cycle" presStyleCnt="0"/>
      <dgm:spPr/>
    </dgm:pt>
    <dgm:pt modelId="{A6C3ED09-5CA9-4134-A241-D7E07F4BCAF1}" type="pres">
      <dgm:prSet presAssocID="{9F040483-AD51-4129-8B08-0ED6987C25C4}" presName="centerShape" presStyleCnt="0"/>
      <dgm:spPr/>
    </dgm:pt>
    <dgm:pt modelId="{47CE1A3E-B02E-4BC0-BD46-C90D14FC9626}" type="pres">
      <dgm:prSet presAssocID="{9F040483-AD51-4129-8B08-0ED6987C25C4}" presName="connSite" presStyleLbl="node1" presStyleIdx="0" presStyleCnt="6"/>
      <dgm:spPr/>
    </dgm:pt>
    <dgm:pt modelId="{E812FE0F-145F-42EF-964B-1E2082262E51}" type="pres">
      <dgm:prSet presAssocID="{9F040483-AD51-4129-8B08-0ED6987C25C4}" presName="visible" presStyleLbl="node1" presStyleIdx="0" presStyleCnt="6" custScaleX="169948" custScaleY="145488" custLinFactNeighborX="524" custLinFactNeighborY="-148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DEFB0B-3F4F-4DF8-B964-FA35AFB01A25}" type="pres">
      <dgm:prSet presAssocID="{F208D613-4AFF-49BD-B587-5601932CABD4}" presName="Name25" presStyleLbl="parChTrans1D1" presStyleIdx="0" presStyleCnt="5"/>
      <dgm:spPr/>
      <dgm:t>
        <a:bodyPr/>
        <a:lstStyle/>
        <a:p>
          <a:endParaRPr lang="cs-CZ"/>
        </a:p>
      </dgm:t>
    </dgm:pt>
    <dgm:pt modelId="{E079A542-A669-446E-85FD-113D4B638AB0}" type="pres">
      <dgm:prSet presAssocID="{B2F2F841-7781-4EAF-B75B-4C64EC1A8A02}" presName="node" presStyleCnt="0"/>
      <dgm:spPr/>
    </dgm:pt>
    <dgm:pt modelId="{0A79351E-1D5C-4FEE-8CC2-86D05E380554}" type="pres">
      <dgm:prSet presAssocID="{B2F2F841-7781-4EAF-B75B-4C64EC1A8A02}" presName="parentNode" presStyleLbl="node1" presStyleIdx="1" presStyleCnt="6" custScaleX="462440" custLinFactX="100000" custLinFactNeighborX="197693" custLinFactNeighborY="2120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8D4E85-AE46-4AF0-929A-C193B1B684FA}" type="pres">
      <dgm:prSet presAssocID="{B2F2F841-7781-4EAF-B75B-4C64EC1A8A0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7D27A2-8FBF-42F2-95DE-71E8DC141573}" type="pres">
      <dgm:prSet presAssocID="{2171C304-5C96-44A7-908C-14838972DA77}" presName="Name25" presStyleLbl="parChTrans1D1" presStyleIdx="1" presStyleCnt="5"/>
      <dgm:spPr/>
      <dgm:t>
        <a:bodyPr/>
        <a:lstStyle/>
        <a:p>
          <a:endParaRPr lang="cs-CZ"/>
        </a:p>
      </dgm:t>
    </dgm:pt>
    <dgm:pt modelId="{12417CFB-0E86-4589-818F-99E2013614F9}" type="pres">
      <dgm:prSet presAssocID="{E849FC15-7A3A-4E3A-ABE6-3B884A6BCE65}" presName="node" presStyleCnt="0"/>
      <dgm:spPr/>
    </dgm:pt>
    <dgm:pt modelId="{B9B65C2B-0ECB-43DA-AD00-06E7F3673210}" type="pres">
      <dgm:prSet presAssocID="{E849FC15-7A3A-4E3A-ABE6-3B884A6BCE65}" presName="parentNode" presStyleLbl="node1" presStyleIdx="2" presStyleCnt="6" custScaleX="440484" custLinFactX="100000" custLinFactNeighborX="138172" custLinFactNeighborY="3845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D9C8D2-E99A-4298-938F-D12231271E40}" type="pres">
      <dgm:prSet presAssocID="{E849FC15-7A3A-4E3A-ABE6-3B884A6BCE6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8B7563-0B97-4488-942E-1889B3F094F6}" type="pres">
      <dgm:prSet presAssocID="{01919F2B-FFCF-4FDE-B037-8B880FEA161E}" presName="Name25" presStyleLbl="parChTrans1D1" presStyleIdx="2" presStyleCnt="5"/>
      <dgm:spPr/>
      <dgm:t>
        <a:bodyPr/>
        <a:lstStyle/>
        <a:p>
          <a:endParaRPr lang="cs-CZ"/>
        </a:p>
      </dgm:t>
    </dgm:pt>
    <dgm:pt modelId="{8E5A8003-F86A-4677-8958-1038ACB78A85}" type="pres">
      <dgm:prSet presAssocID="{ED43BA79-9476-4BCB-B59C-FBF1E1DBA05A}" presName="node" presStyleCnt="0"/>
      <dgm:spPr/>
    </dgm:pt>
    <dgm:pt modelId="{31FC0732-5E5E-406D-AA00-94BB530F1644}" type="pres">
      <dgm:prSet presAssocID="{ED43BA79-9476-4BCB-B59C-FBF1E1DBA05A}" presName="parentNode" presStyleLbl="node1" presStyleIdx="3" presStyleCnt="6" custScaleX="468451" custLinFactX="86693" custLinFactNeighborX="100000" custLinFactNeighborY="2143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293F8F-AAB5-4683-BFDA-F979867A1105}" type="pres">
      <dgm:prSet presAssocID="{ED43BA79-9476-4BCB-B59C-FBF1E1DBA0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9D94CE-183F-4716-82B9-C960FC6DAEC7}" type="pres">
      <dgm:prSet presAssocID="{3F836EA1-0366-4E99-96F8-A43BD476D2E5}" presName="Name25" presStyleLbl="parChTrans1D1" presStyleIdx="3" presStyleCnt="5"/>
      <dgm:spPr/>
      <dgm:t>
        <a:bodyPr/>
        <a:lstStyle/>
        <a:p>
          <a:endParaRPr lang="cs-CZ"/>
        </a:p>
      </dgm:t>
    </dgm:pt>
    <dgm:pt modelId="{A1A0F04E-C53E-4B22-AE65-5674EC035968}" type="pres">
      <dgm:prSet presAssocID="{403EA2F5-EB10-42D5-B776-5347E3856F8E}" presName="node" presStyleCnt="0"/>
      <dgm:spPr/>
    </dgm:pt>
    <dgm:pt modelId="{115AA57C-481B-4B72-93A4-DA51223446AC}" type="pres">
      <dgm:prSet presAssocID="{403EA2F5-EB10-42D5-B776-5347E3856F8E}" presName="parentNode" presStyleLbl="node1" presStyleIdx="4" presStyleCnt="6" custScaleX="489694" custLinFactX="26108" custLinFactNeighborX="100000" custLinFactNeighborY="-272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F9B23D-FB90-4E80-ACDD-CAD1734B70D0}" type="pres">
      <dgm:prSet presAssocID="{403EA2F5-EB10-42D5-B776-5347E3856F8E}" presName="childNode" presStyleLbl="revTx" presStyleIdx="0" presStyleCnt="0">
        <dgm:presLayoutVars>
          <dgm:bulletEnabled val="1"/>
        </dgm:presLayoutVars>
      </dgm:prSet>
      <dgm:spPr/>
    </dgm:pt>
    <dgm:pt modelId="{A090B152-8D63-4F64-BE62-5883A059D056}" type="pres">
      <dgm:prSet presAssocID="{21935145-4868-44B1-BBC1-F2A480918AED}" presName="Name25" presStyleLbl="parChTrans1D1" presStyleIdx="4" presStyleCnt="5"/>
      <dgm:spPr/>
      <dgm:t>
        <a:bodyPr/>
        <a:lstStyle/>
        <a:p>
          <a:endParaRPr lang="cs-CZ"/>
        </a:p>
      </dgm:t>
    </dgm:pt>
    <dgm:pt modelId="{F8457BED-5425-44BC-B386-5256447A270A}" type="pres">
      <dgm:prSet presAssocID="{A40C969D-72DB-469C-999D-611452920A4B}" presName="node" presStyleCnt="0"/>
      <dgm:spPr/>
    </dgm:pt>
    <dgm:pt modelId="{801CA3D8-7AE4-4FAE-98BF-B7ED2DC34391}" type="pres">
      <dgm:prSet presAssocID="{A40C969D-72DB-469C-999D-611452920A4B}" presName="parentNode" presStyleLbl="node1" presStyleIdx="5" presStyleCnt="6" custScaleX="486484" custLinFactNeighborX="-30049" custLinFactNeighborY="-1404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8E4A1E-BEBC-4668-A64E-97B76A3308E2}" type="pres">
      <dgm:prSet presAssocID="{A40C969D-72DB-469C-999D-611452920A4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258F87D-651E-4460-8C97-C70438134CBD}" type="presOf" srcId="{21935145-4868-44B1-BBC1-F2A480918AED}" destId="{A090B152-8D63-4F64-BE62-5883A059D056}" srcOrd="0" destOrd="0" presId="urn:microsoft.com/office/officeart/2005/8/layout/radial2"/>
    <dgm:cxn modelId="{CB4E86C9-A3EF-4ADE-8E14-941778DF3769}" srcId="{9F040483-AD51-4129-8B08-0ED6987C25C4}" destId="{B2F2F841-7781-4EAF-B75B-4C64EC1A8A02}" srcOrd="0" destOrd="0" parTransId="{F208D613-4AFF-49BD-B587-5601932CABD4}" sibTransId="{CE05CDA4-0CAF-42F1-AE9B-CFBEFE55CBF0}"/>
    <dgm:cxn modelId="{6B8987EA-283A-4822-82AE-6A2FCEEE7BDF}" type="presOf" srcId="{E849FC15-7A3A-4E3A-ABE6-3B884A6BCE65}" destId="{B9B65C2B-0ECB-43DA-AD00-06E7F3673210}" srcOrd="0" destOrd="0" presId="urn:microsoft.com/office/officeart/2005/8/layout/radial2"/>
    <dgm:cxn modelId="{A408D27D-1F92-40CD-9014-79333A7396E4}" srcId="{9F040483-AD51-4129-8B08-0ED6987C25C4}" destId="{E849FC15-7A3A-4E3A-ABE6-3B884A6BCE65}" srcOrd="1" destOrd="0" parTransId="{2171C304-5C96-44A7-908C-14838972DA77}" sibTransId="{AB672D12-6952-4827-B336-CC3FF2AA7E0A}"/>
    <dgm:cxn modelId="{1A1D7685-4086-4124-9704-9E64FFD56DA2}" type="presOf" srcId="{403EA2F5-EB10-42D5-B776-5347E3856F8E}" destId="{115AA57C-481B-4B72-93A4-DA51223446AC}" srcOrd="0" destOrd="0" presId="urn:microsoft.com/office/officeart/2005/8/layout/radial2"/>
    <dgm:cxn modelId="{F15DDF98-90D0-468D-9DF4-92AEFE3386FE}" type="presOf" srcId="{F208D613-4AFF-49BD-B587-5601932CABD4}" destId="{A1DEFB0B-3F4F-4DF8-B964-FA35AFB01A25}" srcOrd="0" destOrd="0" presId="urn:microsoft.com/office/officeart/2005/8/layout/radial2"/>
    <dgm:cxn modelId="{0DE9C446-0B9B-4CC4-A92F-3617253793AF}" srcId="{9F040483-AD51-4129-8B08-0ED6987C25C4}" destId="{403EA2F5-EB10-42D5-B776-5347E3856F8E}" srcOrd="3" destOrd="0" parTransId="{3F836EA1-0366-4E99-96F8-A43BD476D2E5}" sibTransId="{845AA187-48D7-4DAA-A4AB-5C9C7BAB6794}"/>
    <dgm:cxn modelId="{38180B98-3029-4AC4-8A87-15A738662CB5}" type="presOf" srcId="{01919F2B-FFCF-4FDE-B037-8B880FEA161E}" destId="{F08B7563-0B97-4488-942E-1889B3F094F6}" srcOrd="0" destOrd="0" presId="urn:microsoft.com/office/officeart/2005/8/layout/radial2"/>
    <dgm:cxn modelId="{DE723879-C75A-4CC8-AFBD-F4B690C38AA0}" srcId="{9F040483-AD51-4129-8B08-0ED6987C25C4}" destId="{ED43BA79-9476-4BCB-B59C-FBF1E1DBA05A}" srcOrd="2" destOrd="0" parTransId="{01919F2B-FFCF-4FDE-B037-8B880FEA161E}" sibTransId="{EF0E17D0-3D1D-4FBB-B2A9-0E2BC53DE4ED}"/>
    <dgm:cxn modelId="{EDD73D71-05FE-4D86-8566-633B0B35487A}" type="presOf" srcId="{2171C304-5C96-44A7-908C-14838972DA77}" destId="{DD7D27A2-8FBF-42F2-95DE-71E8DC141573}" srcOrd="0" destOrd="0" presId="urn:microsoft.com/office/officeart/2005/8/layout/radial2"/>
    <dgm:cxn modelId="{D20C73AB-90BA-4405-B2C4-D7B5B6A65D0B}" type="presOf" srcId="{A40C969D-72DB-469C-999D-611452920A4B}" destId="{801CA3D8-7AE4-4FAE-98BF-B7ED2DC34391}" srcOrd="0" destOrd="0" presId="urn:microsoft.com/office/officeart/2005/8/layout/radial2"/>
    <dgm:cxn modelId="{344CE691-7974-45C3-9C68-7357FDDCBD89}" srcId="{9F040483-AD51-4129-8B08-0ED6987C25C4}" destId="{A40C969D-72DB-469C-999D-611452920A4B}" srcOrd="4" destOrd="0" parTransId="{21935145-4868-44B1-BBC1-F2A480918AED}" sibTransId="{396428DA-360D-4639-97D8-B06700EE0609}"/>
    <dgm:cxn modelId="{C14CE820-8C6F-4A74-9209-40CFFE3BD75F}" type="presOf" srcId="{9F040483-AD51-4129-8B08-0ED6987C25C4}" destId="{ABFD9B94-1AB3-41AF-ADAE-A075E20AE2C3}" srcOrd="0" destOrd="0" presId="urn:microsoft.com/office/officeart/2005/8/layout/radial2"/>
    <dgm:cxn modelId="{FDD1FB99-2F82-4862-9998-A8928FF554EC}" type="presOf" srcId="{ED43BA79-9476-4BCB-B59C-FBF1E1DBA05A}" destId="{31FC0732-5E5E-406D-AA00-94BB530F1644}" srcOrd="0" destOrd="0" presId="urn:microsoft.com/office/officeart/2005/8/layout/radial2"/>
    <dgm:cxn modelId="{437576C2-6FCE-497A-8764-BADC5B998F18}" type="presOf" srcId="{3F836EA1-0366-4E99-96F8-A43BD476D2E5}" destId="{DB9D94CE-183F-4716-82B9-C960FC6DAEC7}" srcOrd="0" destOrd="0" presId="urn:microsoft.com/office/officeart/2005/8/layout/radial2"/>
    <dgm:cxn modelId="{19D31176-AD09-4009-9473-E5BABD7CA713}" type="presOf" srcId="{B2F2F841-7781-4EAF-B75B-4C64EC1A8A02}" destId="{0A79351E-1D5C-4FEE-8CC2-86D05E380554}" srcOrd="0" destOrd="0" presId="urn:microsoft.com/office/officeart/2005/8/layout/radial2"/>
    <dgm:cxn modelId="{B9F5A409-6737-465A-9133-5323401092F6}" type="presParOf" srcId="{ABFD9B94-1AB3-41AF-ADAE-A075E20AE2C3}" destId="{47CA8B8C-8355-414F-B312-316C7E321B02}" srcOrd="0" destOrd="0" presId="urn:microsoft.com/office/officeart/2005/8/layout/radial2"/>
    <dgm:cxn modelId="{8D4BE9E5-31E3-4D8B-B31C-01B0FCF96B80}" type="presParOf" srcId="{47CA8B8C-8355-414F-B312-316C7E321B02}" destId="{A6C3ED09-5CA9-4134-A241-D7E07F4BCAF1}" srcOrd="0" destOrd="0" presId="urn:microsoft.com/office/officeart/2005/8/layout/radial2"/>
    <dgm:cxn modelId="{90A4918F-AEF7-46C0-8BE0-7CDD68A02522}" type="presParOf" srcId="{A6C3ED09-5CA9-4134-A241-D7E07F4BCAF1}" destId="{47CE1A3E-B02E-4BC0-BD46-C90D14FC9626}" srcOrd="0" destOrd="0" presId="urn:microsoft.com/office/officeart/2005/8/layout/radial2"/>
    <dgm:cxn modelId="{554BB4EF-52D9-4E0D-85DD-6C7E335129C2}" type="presParOf" srcId="{A6C3ED09-5CA9-4134-A241-D7E07F4BCAF1}" destId="{E812FE0F-145F-42EF-964B-1E2082262E51}" srcOrd="1" destOrd="0" presId="urn:microsoft.com/office/officeart/2005/8/layout/radial2"/>
    <dgm:cxn modelId="{0D615F92-F799-482C-AD47-3F0232AA8C30}" type="presParOf" srcId="{47CA8B8C-8355-414F-B312-316C7E321B02}" destId="{A1DEFB0B-3F4F-4DF8-B964-FA35AFB01A25}" srcOrd="1" destOrd="0" presId="urn:microsoft.com/office/officeart/2005/8/layout/radial2"/>
    <dgm:cxn modelId="{7A1DE375-B811-413A-AC5A-E8AB9E5BB652}" type="presParOf" srcId="{47CA8B8C-8355-414F-B312-316C7E321B02}" destId="{E079A542-A669-446E-85FD-113D4B638AB0}" srcOrd="2" destOrd="0" presId="urn:microsoft.com/office/officeart/2005/8/layout/radial2"/>
    <dgm:cxn modelId="{A8D26286-3C99-463D-99F8-52D063C83C97}" type="presParOf" srcId="{E079A542-A669-446E-85FD-113D4B638AB0}" destId="{0A79351E-1D5C-4FEE-8CC2-86D05E380554}" srcOrd="0" destOrd="0" presId="urn:microsoft.com/office/officeart/2005/8/layout/radial2"/>
    <dgm:cxn modelId="{19AA465F-F86E-4729-AFC5-0FD5A9264FDD}" type="presParOf" srcId="{E079A542-A669-446E-85FD-113D4B638AB0}" destId="{358D4E85-AE46-4AF0-929A-C193B1B684FA}" srcOrd="1" destOrd="0" presId="urn:microsoft.com/office/officeart/2005/8/layout/radial2"/>
    <dgm:cxn modelId="{29AD8095-0CB9-4C4E-AC2B-06FDC912DCD1}" type="presParOf" srcId="{47CA8B8C-8355-414F-B312-316C7E321B02}" destId="{DD7D27A2-8FBF-42F2-95DE-71E8DC141573}" srcOrd="3" destOrd="0" presId="urn:microsoft.com/office/officeart/2005/8/layout/radial2"/>
    <dgm:cxn modelId="{F6C485B8-2FC9-4F7F-84B1-3E4702F3DAD1}" type="presParOf" srcId="{47CA8B8C-8355-414F-B312-316C7E321B02}" destId="{12417CFB-0E86-4589-818F-99E2013614F9}" srcOrd="4" destOrd="0" presId="urn:microsoft.com/office/officeart/2005/8/layout/radial2"/>
    <dgm:cxn modelId="{F5B46887-1B96-486D-B102-B87823372D7E}" type="presParOf" srcId="{12417CFB-0E86-4589-818F-99E2013614F9}" destId="{B9B65C2B-0ECB-43DA-AD00-06E7F3673210}" srcOrd="0" destOrd="0" presId="urn:microsoft.com/office/officeart/2005/8/layout/radial2"/>
    <dgm:cxn modelId="{D4E7F3EF-088C-48D2-897B-663CBCB546DE}" type="presParOf" srcId="{12417CFB-0E86-4589-818F-99E2013614F9}" destId="{95D9C8D2-E99A-4298-938F-D12231271E40}" srcOrd="1" destOrd="0" presId="urn:microsoft.com/office/officeart/2005/8/layout/radial2"/>
    <dgm:cxn modelId="{3D2C9C2E-C7B6-478C-954A-8F7835DB715F}" type="presParOf" srcId="{47CA8B8C-8355-414F-B312-316C7E321B02}" destId="{F08B7563-0B97-4488-942E-1889B3F094F6}" srcOrd="5" destOrd="0" presId="urn:microsoft.com/office/officeart/2005/8/layout/radial2"/>
    <dgm:cxn modelId="{1C279B7C-4C41-4EA7-9DCD-00BB62730823}" type="presParOf" srcId="{47CA8B8C-8355-414F-B312-316C7E321B02}" destId="{8E5A8003-F86A-4677-8958-1038ACB78A85}" srcOrd="6" destOrd="0" presId="urn:microsoft.com/office/officeart/2005/8/layout/radial2"/>
    <dgm:cxn modelId="{24AA9990-C5CC-48DC-86AC-FE00235F94AD}" type="presParOf" srcId="{8E5A8003-F86A-4677-8958-1038ACB78A85}" destId="{31FC0732-5E5E-406D-AA00-94BB530F1644}" srcOrd="0" destOrd="0" presId="urn:microsoft.com/office/officeart/2005/8/layout/radial2"/>
    <dgm:cxn modelId="{1048F447-7437-4D34-85DC-2F812DC554F5}" type="presParOf" srcId="{8E5A8003-F86A-4677-8958-1038ACB78A85}" destId="{A8293F8F-AAB5-4683-BFDA-F979867A1105}" srcOrd="1" destOrd="0" presId="urn:microsoft.com/office/officeart/2005/8/layout/radial2"/>
    <dgm:cxn modelId="{6672CCD9-CFF3-4BA1-A368-17FD56300F82}" type="presParOf" srcId="{47CA8B8C-8355-414F-B312-316C7E321B02}" destId="{DB9D94CE-183F-4716-82B9-C960FC6DAEC7}" srcOrd="7" destOrd="0" presId="urn:microsoft.com/office/officeart/2005/8/layout/radial2"/>
    <dgm:cxn modelId="{56564414-4A40-4C9E-A382-51F579A60B48}" type="presParOf" srcId="{47CA8B8C-8355-414F-B312-316C7E321B02}" destId="{A1A0F04E-C53E-4B22-AE65-5674EC035968}" srcOrd="8" destOrd="0" presId="urn:microsoft.com/office/officeart/2005/8/layout/radial2"/>
    <dgm:cxn modelId="{B3B5E242-F056-42EC-B2FB-08AFFAA7C3DC}" type="presParOf" srcId="{A1A0F04E-C53E-4B22-AE65-5674EC035968}" destId="{115AA57C-481B-4B72-93A4-DA51223446AC}" srcOrd="0" destOrd="0" presId="urn:microsoft.com/office/officeart/2005/8/layout/radial2"/>
    <dgm:cxn modelId="{C4675CC1-22F8-45B3-B664-0770B315A850}" type="presParOf" srcId="{A1A0F04E-C53E-4B22-AE65-5674EC035968}" destId="{ABF9B23D-FB90-4E80-ACDD-CAD1734B70D0}" srcOrd="1" destOrd="0" presId="urn:microsoft.com/office/officeart/2005/8/layout/radial2"/>
    <dgm:cxn modelId="{EE4774A2-9E42-482E-A5EF-01B6C895F15D}" type="presParOf" srcId="{47CA8B8C-8355-414F-B312-316C7E321B02}" destId="{A090B152-8D63-4F64-BE62-5883A059D056}" srcOrd="9" destOrd="0" presId="urn:microsoft.com/office/officeart/2005/8/layout/radial2"/>
    <dgm:cxn modelId="{3C6578EB-9991-476F-94FF-5AC9DCC1E7C9}" type="presParOf" srcId="{47CA8B8C-8355-414F-B312-316C7E321B02}" destId="{F8457BED-5425-44BC-B386-5256447A270A}" srcOrd="10" destOrd="0" presId="urn:microsoft.com/office/officeart/2005/8/layout/radial2"/>
    <dgm:cxn modelId="{C1EFE52E-048F-4A75-B41A-6062160D3FD2}" type="presParOf" srcId="{F8457BED-5425-44BC-B386-5256447A270A}" destId="{801CA3D8-7AE4-4FAE-98BF-B7ED2DC34391}" srcOrd="0" destOrd="0" presId="urn:microsoft.com/office/officeart/2005/8/layout/radial2"/>
    <dgm:cxn modelId="{27FE192A-AEC5-462B-B9D2-E27AD38B1B76}" type="presParOf" srcId="{F8457BED-5425-44BC-B386-5256447A270A}" destId="{268E4A1E-BEBC-4668-A64E-97B76A3308E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9F93EE-E884-4814-9670-C1854D27C3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9E9FF2-6FF0-4393-8F5A-4CD03D00C9AD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Students frequently hear words such as "gay" used in a negative way (either maliciously or as a joke).</a:t>
          </a:r>
          <a:endParaRPr lang="cs-CZ" sz="1600" dirty="0">
            <a:solidFill>
              <a:schemeClr val="bg1">
                <a:lumMod val="95000"/>
              </a:schemeClr>
            </a:solidFill>
          </a:endParaRPr>
        </a:p>
      </dgm:t>
    </dgm:pt>
    <dgm:pt modelId="{13E56B24-4A77-4FBC-A547-08A07526F04D}" type="parTrans" cxnId="{62BBAD27-7896-421C-B1C3-C2F2F4139339}">
      <dgm:prSet/>
      <dgm:spPr/>
      <dgm:t>
        <a:bodyPr/>
        <a:lstStyle/>
        <a:p>
          <a:endParaRPr lang="cs-CZ"/>
        </a:p>
      </dgm:t>
    </dgm:pt>
    <dgm:pt modelId="{B046C02E-B9DB-4F91-B143-BC3D8D6A6F8A}" type="sibTrans" cxnId="{62BBAD27-7896-421C-B1C3-C2F2F4139339}">
      <dgm:prSet/>
      <dgm:spPr/>
      <dgm:t>
        <a:bodyPr/>
        <a:lstStyle/>
        <a:p>
          <a:endParaRPr lang="cs-CZ"/>
        </a:p>
      </dgm:t>
    </dgm:pt>
    <dgm:pt modelId="{5D8B741D-8650-4E16-AFC5-D21A1B49459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I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f </a:t>
          </a: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anyone came out as gay in </a:t>
          </a:r>
          <a:r>
            <a:rPr lang="cs-CZ" sz="1600" b="1" dirty="0" err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 school,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cs-CZ" sz="1600" b="1" dirty="0" err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 peers would be very accepting</a:t>
          </a:r>
          <a:r>
            <a:rPr lang="cs-CZ" sz="1600" b="1" dirty="0" smtClean="0">
              <a:solidFill>
                <a:schemeClr val="bg1">
                  <a:lumMod val="95000"/>
                </a:schemeClr>
              </a:solidFill>
            </a:rPr>
            <a:t>.</a:t>
          </a:r>
          <a:endParaRPr lang="cs-CZ" sz="1600" dirty="0">
            <a:solidFill>
              <a:schemeClr val="bg1">
                <a:lumMod val="95000"/>
              </a:schemeClr>
            </a:solidFill>
          </a:endParaRPr>
        </a:p>
      </dgm:t>
    </dgm:pt>
    <dgm:pt modelId="{D632FF7A-8AF0-4B9F-A20D-86A1DCEB6F76}" type="parTrans" cxnId="{29201A3E-3A44-4B3E-AF92-3FF20641E2A0}">
      <dgm:prSet/>
      <dgm:spPr/>
      <dgm:t>
        <a:bodyPr/>
        <a:lstStyle/>
        <a:p>
          <a:endParaRPr lang="cs-CZ"/>
        </a:p>
      </dgm:t>
    </dgm:pt>
    <dgm:pt modelId="{EC8C12C3-9C78-486E-8569-8CDFE248EFE9}" type="sibTrans" cxnId="{29201A3E-3A44-4B3E-AF92-3FF20641E2A0}">
      <dgm:prSet/>
      <dgm:spPr/>
      <dgm:t>
        <a:bodyPr/>
        <a:lstStyle/>
        <a:p>
          <a:endParaRPr lang="cs-CZ"/>
        </a:p>
      </dgm:t>
    </dgm:pt>
    <dgm:pt modelId="{91718A06-BBC0-420E-89B2-F52806829FAF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</a:rPr>
            <a:t>Gay, lesbian and bisexual people have no equality with straight people in </a:t>
          </a:r>
          <a:r>
            <a:rPr lang="cs-CZ" b="1" smtClean="0">
              <a:solidFill>
                <a:schemeClr val="bg1">
                  <a:lumMod val="95000"/>
                </a:schemeClr>
              </a:solidFill>
            </a:rPr>
            <a:t>our</a:t>
          </a:r>
          <a:r>
            <a:rPr lang="en-US" b="1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b="1" dirty="0" smtClean="0">
              <a:solidFill>
                <a:schemeClr val="bg1">
                  <a:lumMod val="95000"/>
                </a:schemeClr>
              </a:solidFill>
            </a:rPr>
            <a:t>society - in practice as well as in principle.</a:t>
          </a:r>
          <a:endParaRPr lang="cs-CZ" dirty="0">
            <a:solidFill>
              <a:schemeClr val="bg1">
                <a:lumMod val="95000"/>
              </a:schemeClr>
            </a:solidFill>
          </a:endParaRPr>
        </a:p>
      </dgm:t>
    </dgm:pt>
    <dgm:pt modelId="{3E880D09-C7F7-4386-90B4-65F56CB00CB8}" type="parTrans" cxnId="{088AB33A-7D63-4368-84CF-AC5616316911}">
      <dgm:prSet/>
      <dgm:spPr/>
      <dgm:t>
        <a:bodyPr/>
        <a:lstStyle/>
        <a:p>
          <a:endParaRPr lang="cs-CZ"/>
        </a:p>
      </dgm:t>
    </dgm:pt>
    <dgm:pt modelId="{6C73D285-E0A9-4075-A14A-1DA33E168217}" type="sibTrans" cxnId="{088AB33A-7D63-4368-84CF-AC5616316911}">
      <dgm:prSet/>
      <dgm:spPr/>
      <dgm:t>
        <a:bodyPr/>
        <a:lstStyle/>
        <a:p>
          <a:endParaRPr lang="cs-CZ"/>
        </a:p>
      </dgm:t>
    </dgm:pt>
    <dgm:pt modelId="{834F4A63-9C45-4923-96D5-0B10BB5FDBB8}" type="pres">
      <dgm:prSet presAssocID="{E19F93EE-E884-4814-9670-C1854D27C3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128C410-D6AA-4412-B473-72CCAAFCAC12}" type="pres">
      <dgm:prSet presAssocID="{E19F93EE-E884-4814-9670-C1854D27C34E}" presName="cycle" presStyleCnt="0"/>
      <dgm:spPr/>
    </dgm:pt>
    <dgm:pt modelId="{10480529-3A1E-4F46-B6BF-4B6841962C53}" type="pres">
      <dgm:prSet presAssocID="{E19F93EE-E884-4814-9670-C1854D27C34E}" presName="centerShape" presStyleCnt="0"/>
      <dgm:spPr/>
    </dgm:pt>
    <dgm:pt modelId="{5251B826-FA6A-4C12-B325-46E9DF6C663A}" type="pres">
      <dgm:prSet presAssocID="{E19F93EE-E884-4814-9670-C1854D27C34E}" presName="connSite" presStyleLbl="node1" presStyleIdx="0" presStyleCnt="4"/>
      <dgm:spPr/>
    </dgm:pt>
    <dgm:pt modelId="{1AA1B722-AF17-4B27-A656-6335B7699A2F}" type="pres">
      <dgm:prSet presAssocID="{E19F93EE-E884-4814-9670-C1854D27C34E}" presName="visible" presStyleLbl="node1" presStyleIdx="0" presStyleCnt="4" custScaleX="137343" custScaleY="115920" custLinFactNeighborX="9366" custLinFactNeighborY="-39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A8402D-8C02-457C-A662-E8B2E06A7498}" type="pres">
      <dgm:prSet presAssocID="{13E56B24-4A77-4FBC-A547-08A07526F04D}" presName="Name25" presStyleLbl="parChTrans1D1" presStyleIdx="0" presStyleCnt="3"/>
      <dgm:spPr/>
      <dgm:t>
        <a:bodyPr/>
        <a:lstStyle/>
        <a:p>
          <a:endParaRPr lang="cs-CZ"/>
        </a:p>
      </dgm:t>
    </dgm:pt>
    <dgm:pt modelId="{E1CB2D97-B87A-4A8D-8496-EE1B7B0EE10D}" type="pres">
      <dgm:prSet presAssocID="{B49E9FF2-6FF0-4393-8F5A-4CD03D00C9AD}" presName="node" presStyleCnt="0"/>
      <dgm:spPr/>
    </dgm:pt>
    <dgm:pt modelId="{E218770D-D60F-4785-9DF4-D1AC4D9E510A}" type="pres">
      <dgm:prSet presAssocID="{B49E9FF2-6FF0-4393-8F5A-4CD03D00C9AD}" presName="parentNode" presStyleLbl="node1" presStyleIdx="1" presStyleCnt="4" custScaleX="395322" custLinFactX="53442" custLinFactNeighborX="100000" custLinFactNeighborY="-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33746E-F7CD-4A9F-8C27-CE3E8F36CFEA}" type="pres">
      <dgm:prSet presAssocID="{B49E9FF2-6FF0-4393-8F5A-4CD03D00C9A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CFF972-8E2B-4266-8F52-277CAD1EEAD6}" type="pres">
      <dgm:prSet presAssocID="{D632FF7A-8AF0-4B9F-A20D-86A1DCEB6F76}" presName="Name25" presStyleLbl="parChTrans1D1" presStyleIdx="1" presStyleCnt="3"/>
      <dgm:spPr/>
      <dgm:t>
        <a:bodyPr/>
        <a:lstStyle/>
        <a:p>
          <a:endParaRPr lang="cs-CZ"/>
        </a:p>
      </dgm:t>
    </dgm:pt>
    <dgm:pt modelId="{581BD741-E4AB-4021-AE0B-4EF603A622B3}" type="pres">
      <dgm:prSet presAssocID="{5D8B741D-8650-4E16-AFC5-D21A1B49459F}" presName="node" presStyleCnt="0"/>
      <dgm:spPr/>
    </dgm:pt>
    <dgm:pt modelId="{9963AED4-69B8-4F5E-9F06-FAE8CF538E80}" type="pres">
      <dgm:prSet presAssocID="{5D8B741D-8650-4E16-AFC5-D21A1B49459F}" presName="parentNode" presStyleLbl="node1" presStyleIdx="2" presStyleCnt="4" custScaleX="332659" custScaleY="91882" custLinFactY="30616" custLinFactNeighborX="381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2063D1-8D22-4F57-B8FA-48177A00A342}" type="pres">
      <dgm:prSet presAssocID="{5D8B741D-8650-4E16-AFC5-D21A1B49459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0C39B2-A51B-4BE3-9C31-23CBE1D607B1}" type="pres">
      <dgm:prSet presAssocID="{3E880D09-C7F7-4386-90B4-65F56CB00CB8}" presName="Name25" presStyleLbl="parChTrans1D1" presStyleIdx="2" presStyleCnt="3"/>
      <dgm:spPr/>
      <dgm:t>
        <a:bodyPr/>
        <a:lstStyle/>
        <a:p>
          <a:endParaRPr lang="cs-CZ"/>
        </a:p>
      </dgm:t>
    </dgm:pt>
    <dgm:pt modelId="{51D085A7-B39C-4813-82F5-889581775FAF}" type="pres">
      <dgm:prSet presAssocID="{91718A06-BBC0-420E-89B2-F52806829FAF}" presName="node" presStyleCnt="0"/>
      <dgm:spPr/>
    </dgm:pt>
    <dgm:pt modelId="{D9EE970D-4E8A-498F-B0A0-172D44E29F08}" type="pres">
      <dgm:prSet presAssocID="{91718A06-BBC0-420E-89B2-F52806829FAF}" presName="parentNode" presStyleLbl="node1" presStyleIdx="3" presStyleCnt="4" custScaleX="394934" custLinFactX="100000" custLinFactY="-48698" custLinFactNeighborX="10612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860C8B-AAE9-4273-8BAD-78695D295818}" type="pres">
      <dgm:prSet presAssocID="{91718A06-BBC0-420E-89B2-F52806829FA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2BBAD27-7896-421C-B1C3-C2F2F4139339}" srcId="{E19F93EE-E884-4814-9670-C1854D27C34E}" destId="{B49E9FF2-6FF0-4393-8F5A-4CD03D00C9AD}" srcOrd="0" destOrd="0" parTransId="{13E56B24-4A77-4FBC-A547-08A07526F04D}" sibTransId="{B046C02E-B9DB-4F91-B143-BC3D8D6A6F8A}"/>
    <dgm:cxn modelId="{F216211A-F049-4EE7-AF97-A6BA3A0C1A19}" type="presOf" srcId="{13E56B24-4A77-4FBC-A547-08A07526F04D}" destId="{9DA8402D-8C02-457C-A662-E8B2E06A7498}" srcOrd="0" destOrd="0" presId="urn:microsoft.com/office/officeart/2005/8/layout/radial2"/>
    <dgm:cxn modelId="{B5ADF053-A2C9-499D-BD02-3F405086BB36}" type="presOf" srcId="{5D8B741D-8650-4E16-AFC5-D21A1B49459F}" destId="{9963AED4-69B8-4F5E-9F06-FAE8CF538E80}" srcOrd="0" destOrd="0" presId="urn:microsoft.com/office/officeart/2005/8/layout/radial2"/>
    <dgm:cxn modelId="{83E9C22A-7C10-4A5D-8144-15E9095D40F1}" type="presOf" srcId="{D632FF7A-8AF0-4B9F-A20D-86A1DCEB6F76}" destId="{51CFF972-8E2B-4266-8F52-277CAD1EEAD6}" srcOrd="0" destOrd="0" presId="urn:microsoft.com/office/officeart/2005/8/layout/radial2"/>
    <dgm:cxn modelId="{088AB33A-7D63-4368-84CF-AC5616316911}" srcId="{E19F93EE-E884-4814-9670-C1854D27C34E}" destId="{91718A06-BBC0-420E-89B2-F52806829FAF}" srcOrd="2" destOrd="0" parTransId="{3E880D09-C7F7-4386-90B4-65F56CB00CB8}" sibTransId="{6C73D285-E0A9-4075-A14A-1DA33E168217}"/>
    <dgm:cxn modelId="{A35762B6-6DDB-444B-8DC0-D20C60700FE1}" type="presOf" srcId="{91718A06-BBC0-420E-89B2-F52806829FAF}" destId="{D9EE970D-4E8A-498F-B0A0-172D44E29F08}" srcOrd="0" destOrd="0" presId="urn:microsoft.com/office/officeart/2005/8/layout/radial2"/>
    <dgm:cxn modelId="{B81BADE2-DF18-4E0A-A30E-CAC1412BDFB2}" type="presOf" srcId="{B49E9FF2-6FF0-4393-8F5A-4CD03D00C9AD}" destId="{E218770D-D60F-4785-9DF4-D1AC4D9E510A}" srcOrd="0" destOrd="0" presId="urn:microsoft.com/office/officeart/2005/8/layout/radial2"/>
    <dgm:cxn modelId="{29201A3E-3A44-4B3E-AF92-3FF20641E2A0}" srcId="{E19F93EE-E884-4814-9670-C1854D27C34E}" destId="{5D8B741D-8650-4E16-AFC5-D21A1B49459F}" srcOrd="1" destOrd="0" parTransId="{D632FF7A-8AF0-4B9F-A20D-86A1DCEB6F76}" sibTransId="{EC8C12C3-9C78-486E-8569-8CDFE248EFE9}"/>
    <dgm:cxn modelId="{DF51C82B-D952-44E0-BCEC-DDD70AB85D6C}" type="presOf" srcId="{3E880D09-C7F7-4386-90B4-65F56CB00CB8}" destId="{630C39B2-A51B-4BE3-9C31-23CBE1D607B1}" srcOrd="0" destOrd="0" presId="urn:microsoft.com/office/officeart/2005/8/layout/radial2"/>
    <dgm:cxn modelId="{863371BD-8706-4CC1-8911-8657A8EADEF1}" type="presOf" srcId="{E19F93EE-E884-4814-9670-C1854D27C34E}" destId="{834F4A63-9C45-4923-96D5-0B10BB5FDBB8}" srcOrd="0" destOrd="0" presId="urn:microsoft.com/office/officeart/2005/8/layout/radial2"/>
    <dgm:cxn modelId="{3BE3AF97-F59C-431F-BB84-5A62F1D76F8D}" type="presParOf" srcId="{834F4A63-9C45-4923-96D5-0B10BB5FDBB8}" destId="{8128C410-D6AA-4412-B473-72CCAAFCAC12}" srcOrd="0" destOrd="0" presId="urn:microsoft.com/office/officeart/2005/8/layout/radial2"/>
    <dgm:cxn modelId="{E8D6D2EA-6E2D-4C2B-BCEE-FFC5ABA64E02}" type="presParOf" srcId="{8128C410-D6AA-4412-B473-72CCAAFCAC12}" destId="{10480529-3A1E-4F46-B6BF-4B6841962C53}" srcOrd="0" destOrd="0" presId="urn:microsoft.com/office/officeart/2005/8/layout/radial2"/>
    <dgm:cxn modelId="{35FBB339-85D8-42D8-B1E3-39C4EAA0C78D}" type="presParOf" srcId="{10480529-3A1E-4F46-B6BF-4B6841962C53}" destId="{5251B826-FA6A-4C12-B325-46E9DF6C663A}" srcOrd="0" destOrd="0" presId="urn:microsoft.com/office/officeart/2005/8/layout/radial2"/>
    <dgm:cxn modelId="{EE7C01FD-31C7-475B-9C56-2B3E95C56226}" type="presParOf" srcId="{10480529-3A1E-4F46-B6BF-4B6841962C53}" destId="{1AA1B722-AF17-4B27-A656-6335B7699A2F}" srcOrd="1" destOrd="0" presId="urn:microsoft.com/office/officeart/2005/8/layout/radial2"/>
    <dgm:cxn modelId="{ED042AA7-90A9-4014-95B8-56E6E3065BCB}" type="presParOf" srcId="{8128C410-D6AA-4412-B473-72CCAAFCAC12}" destId="{9DA8402D-8C02-457C-A662-E8B2E06A7498}" srcOrd="1" destOrd="0" presId="urn:microsoft.com/office/officeart/2005/8/layout/radial2"/>
    <dgm:cxn modelId="{C55A6695-600F-4515-94B3-91E9BD762EDD}" type="presParOf" srcId="{8128C410-D6AA-4412-B473-72CCAAFCAC12}" destId="{E1CB2D97-B87A-4A8D-8496-EE1B7B0EE10D}" srcOrd="2" destOrd="0" presId="urn:microsoft.com/office/officeart/2005/8/layout/radial2"/>
    <dgm:cxn modelId="{E8C2B6C6-D32C-45D7-BEFB-96A9475577BF}" type="presParOf" srcId="{E1CB2D97-B87A-4A8D-8496-EE1B7B0EE10D}" destId="{E218770D-D60F-4785-9DF4-D1AC4D9E510A}" srcOrd="0" destOrd="0" presId="urn:microsoft.com/office/officeart/2005/8/layout/radial2"/>
    <dgm:cxn modelId="{EA41C6B7-4C91-4FD4-8CB2-D6CAA53AC128}" type="presParOf" srcId="{E1CB2D97-B87A-4A8D-8496-EE1B7B0EE10D}" destId="{D233746E-F7CD-4A9F-8C27-CE3E8F36CFEA}" srcOrd="1" destOrd="0" presId="urn:microsoft.com/office/officeart/2005/8/layout/radial2"/>
    <dgm:cxn modelId="{C15A515E-5443-4ADE-9FDC-6A0B086CF503}" type="presParOf" srcId="{8128C410-D6AA-4412-B473-72CCAAFCAC12}" destId="{51CFF972-8E2B-4266-8F52-277CAD1EEAD6}" srcOrd="3" destOrd="0" presId="urn:microsoft.com/office/officeart/2005/8/layout/radial2"/>
    <dgm:cxn modelId="{4DCB9696-645D-4EC3-BDFB-4288785E50BC}" type="presParOf" srcId="{8128C410-D6AA-4412-B473-72CCAAFCAC12}" destId="{581BD741-E4AB-4021-AE0B-4EF603A622B3}" srcOrd="4" destOrd="0" presId="urn:microsoft.com/office/officeart/2005/8/layout/radial2"/>
    <dgm:cxn modelId="{9A2AAF95-49FC-4023-9ECB-74148ECC067D}" type="presParOf" srcId="{581BD741-E4AB-4021-AE0B-4EF603A622B3}" destId="{9963AED4-69B8-4F5E-9F06-FAE8CF538E80}" srcOrd="0" destOrd="0" presId="urn:microsoft.com/office/officeart/2005/8/layout/radial2"/>
    <dgm:cxn modelId="{62FE57D7-7F78-459F-88CA-D44524420094}" type="presParOf" srcId="{581BD741-E4AB-4021-AE0B-4EF603A622B3}" destId="{8C2063D1-8D22-4F57-B8FA-48177A00A342}" srcOrd="1" destOrd="0" presId="urn:microsoft.com/office/officeart/2005/8/layout/radial2"/>
    <dgm:cxn modelId="{04C2AB41-F5FF-4355-BD7A-AD80B66C02B3}" type="presParOf" srcId="{8128C410-D6AA-4412-B473-72CCAAFCAC12}" destId="{630C39B2-A51B-4BE3-9C31-23CBE1D607B1}" srcOrd="5" destOrd="0" presId="urn:microsoft.com/office/officeart/2005/8/layout/radial2"/>
    <dgm:cxn modelId="{776D8DFE-8E11-49FC-B9BB-21692293B228}" type="presParOf" srcId="{8128C410-D6AA-4412-B473-72CCAAFCAC12}" destId="{51D085A7-B39C-4813-82F5-889581775FAF}" srcOrd="6" destOrd="0" presId="urn:microsoft.com/office/officeart/2005/8/layout/radial2"/>
    <dgm:cxn modelId="{3588A11C-0A11-47A1-A246-BACB7AC77778}" type="presParOf" srcId="{51D085A7-B39C-4813-82F5-889581775FAF}" destId="{D9EE970D-4E8A-498F-B0A0-172D44E29F08}" srcOrd="0" destOrd="0" presId="urn:microsoft.com/office/officeart/2005/8/layout/radial2"/>
    <dgm:cxn modelId="{BE1D58A0-99FC-47E0-85EF-11E6B1D3D791}" type="presParOf" srcId="{51D085A7-B39C-4813-82F5-889581775FAF}" destId="{95860C8B-AAE9-4273-8BAD-78695D29581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CC62E-8E01-4A2F-B43A-A8DE81BECED9}">
      <dsp:nvSpPr>
        <dsp:cNvPr id="0" name=""/>
        <dsp:cNvSpPr/>
      </dsp:nvSpPr>
      <dsp:spPr>
        <a:xfrm rot="10800000">
          <a:off x="1660756" y="285756"/>
          <a:ext cx="5891453" cy="11240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6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9 Males – 22,50% </a:t>
          </a:r>
          <a:endParaRPr lang="cs-CZ" sz="3600" kern="1200" dirty="0"/>
        </a:p>
      </dsp:txBody>
      <dsp:txXfrm rot="10800000">
        <a:off x="1941765" y="285756"/>
        <a:ext cx="5610444" cy="1124035"/>
      </dsp:txXfrm>
    </dsp:sp>
    <dsp:sp modelId="{8F22B170-956F-4394-BB6E-B3B389E873AE}">
      <dsp:nvSpPr>
        <dsp:cNvPr id="0" name=""/>
        <dsp:cNvSpPr/>
      </dsp:nvSpPr>
      <dsp:spPr>
        <a:xfrm>
          <a:off x="803480" y="414"/>
          <a:ext cx="1881140" cy="1759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62388-C2AE-4C4D-8271-6778D2FBBC51}">
      <dsp:nvSpPr>
        <dsp:cNvPr id="0" name=""/>
        <dsp:cNvSpPr/>
      </dsp:nvSpPr>
      <dsp:spPr>
        <a:xfrm rot="10800000">
          <a:off x="1643063" y="2428896"/>
          <a:ext cx="5889702" cy="11240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6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31 Females – 77,50%</a:t>
          </a:r>
          <a:endParaRPr lang="cs-CZ" sz="3600" kern="1200" dirty="0"/>
        </a:p>
      </dsp:txBody>
      <dsp:txXfrm rot="10800000">
        <a:off x="1924072" y="2428896"/>
        <a:ext cx="5608693" cy="1124035"/>
      </dsp:txXfrm>
    </dsp:sp>
    <dsp:sp modelId="{FEF849D7-ACAF-4DCA-8838-DAD576C8E263}">
      <dsp:nvSpPr>
        <dsp:cNvPr id="0" name=""/>
        <dsp:cNvSpPr/>
      </dsp:nvSpPr>
      <dsp:spPr>
        <a:xfrm>
          <a:off x="882412" y="2095614"/>
          <a:ext cx="1567164" cy="17901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6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dirty="0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cs-CZ" sz="6000" b="1" u="none" dirty="0" smtClean="0"/>
              <a:t>THE RESULTS </a:t>
            </a:r>
            <a:br>
              <a:rPr lang="cs-CZ" sz="6000" b="1" u="none" dirty="0" smtClean="0"/>
            </a:br>
            <a:r>
              <a:rPr lang="cs-CZ" sz="6000" b="1" dirty="0" smtClean="0"/>
              <a:t>OF</a:t>
            </a:r>
            <a:r>
              <a:rPr lang="cs-CZ" sz="6000" b="1" u="none" dirty="0" smtClean="0"/>
              <a:t> QUESTIONNARE</a:t>
            </a:r>
            <a:endParaRPr lang="cs-CZ" sz="6000" b="1" u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2" y="2643182"/>
            <a:ext cx="4348136" cy="2169320"/>
          </a:xfrm>
        </p:spPr>
        <p:txBody>
          <a:bodyPr/>
          <a:lstStyle/>
          <a:p>
            <a:r>
              <a:rPr lang="cs-CZ" u="none" dirty="0" smtClean="0"/>
              <a:t>Emanuel </a:t>
            </a:r>
            <a:r>
              <a:rPr lang="cs-CZ" u="none" dirty="0" err="1" smtClean="0"/>
              <a:t>Pötting</a:t>
            </a:r>
            <a:r>
              <a:rPr lang="en-US" u="none" dirty="0" smtClean="0"/>
              <a:t>’s Nursing School and Nursing College in Olomouc</a:t>
            </a:r>
          </a:p>
          <a:p>
            <a:r>
              <a:rPr lang="en-US" dirty="0" smtClean="0"/>
              <a:t>Czech Republic </a:t>
            </a:r>
            <a:r>
              <a:rPr lang="cs-CZ" u="none" dirty="0" smtClean="0"/>
              <a:t> </a:t>
            </a:r>
            <a:endParaRPr lang="cs-CZ" u="none" dirty="0"/>
          </a:p>
        </p:txBody>
      </p:sp>
      <p:pic>
        <p:nvPicPr>
          <p:cNvPr id="5" name="Obrázek 4" descr="střední a vyšší zdravotnická škola Olomou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876"/>
            <a:ext cx="3875479" cy="198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 descr="DEF flag-logoeac-LLP_EN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2280" y="188640"/>
            <a:ext cx="171450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643998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54395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4395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1285852" y="500042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10. Men and women usually share household chores in my society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4395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472518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57158" y="214290"/>
          <a:ext cx="8543956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4395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4395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142852"/>
          <a:ext cx="8543956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388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4282" y="267494"/>
            <a:ext cx="8929718" cy="201849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Questionnaire was completed by 40 students.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50112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Summary</a:t>
            </a:r>
            <a:endParaRPr lang="cs-CZ" b="1" u="sng" dirty="0"/>
          </a:p>
        </p:txBody>
      </p:sp>
      <p:pic>
        <p:nvPicPr>
          <p:cNvPr id="6" name="Obrázek 5" descr="cr_info_gfx_305x210_equal_opportuniti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428604"/>
            <a:ext cx="1928826" cy="1328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 descr="no20bullying20circl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4286256"/>
            <a:ext cx="1714512" cy="1628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57158" y="714356"/>
          <a:ext cx="851535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Summary</a:t>
            </a:r>
            <a:endParaRPr lang="cs-CZ" b="1" u="sng" dirty="0"/>
          </a:p>
        </p:txBody>
      </p:sp>
      <p:pic>
        <p:nvPicPr>
          <p:cNvPr id="6" name="Obrázek 5" descr="men-vs-women-jpg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142852"/>
            <a:ext cx="1571636" cy="125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 descr="body-dysmorphic-disor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2786058"/>
            <a:ext cx="1499027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7" descr="cr_info_gfx_305x210_equal_opportuniti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78" y="4714884"/>
            <a:ext cx="1571636" cy="1082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ek 8" descr="inventions_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5524972"/>
            <a:ext cx="1428759" cy="118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Summary</a:t>
            </a:r>
            <a:endParaRPr lang="cs-CZ" b="1" u="sng" dirty="0"/>
          </a:p>
        </p:txBody>
      </p:sp>
      <p:pic>
        <p:nvPicPr>
          <p:cNvPr id="7" name="Obrázek 6" descr="god-hates-gay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1928802"/>
            <a:ext cx="1714512" cy="1533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7" descr="5835607898_3348435544_ed855de94c_xlarge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5000636"/>
            <a:ext cx="2146206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648200"/>
          </a:xfrm>
        </p:spPr>
        <p:txBody>
          <a:bodyPr/>
          <a:lstStyle/>
          <a:p>
            <a:pPr algn="ctr"/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Students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didn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’t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understand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some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questions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The results are affected by majority of girls.</a:t>
            </a:r>
            <a:endParaRPr lang="cs-CZ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Summary</a:t>
            </a:r>
            <a:endParaRPr lang="cs-CZ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04106"/>
          </a:xfrm>
        </p:spPr>
        <p:txBody>
          <a:bodyPr/>
          <a:lstStyle/>
          <a:p>
            <a:pPr algn="ctr"/>
            <a:r>
              <a:rPr lang="cs-CZ" b="1" dirty="0" smtClean="0"/>
              <a:t>THANKS FOR WATCHING</a:t>
            </a:r>
            <a:endParaRPr lang="cs-CZ" b="1" dirty="0"/>
          </a:p>
        </p:txBody>
      </p:sp>
      <p:pic>
        <p:nvPicPr>
          <p:cNvPr id="8" name="Zástupný symbol pro obsah 7" descr="cat_watching_tv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285992"/>
            <a:ext cx="2638425" cy="316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14282" y="480990"/>
          <a:ext cx="871540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68680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14282" y="142852"/>
          <a:ext cx="871543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43956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43956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4395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43956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220213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A09BE7-D810-492C-8EF3-4D03EDD68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TS010220213</Template>
  <TotalTime>0</TotalTime>
  <Words>564</Words>
  <Application>Microsoft Office PowerPoint</Application>
  <PresentationFormat>Předvádění na obrazovce (4:3)</PresentationFormat>
  <Paragraphs>45</Paragraphs>
  <Slides>24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TS010220213</vt:lpstr>
      <vt:lpstr>THE RESULTS  OF QUESTIONNARE</vt:lpstr>
      <vt:lpstr>Questionnaire was completed by 40 students.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Summary</vt:lpstr>
      <vt:lpstr>Summary</vt:lpstr>
      <vt:lpstr>Summary</vt:lpstr>
      <vt:lpstr>Summary</vt:lpstr>
      <vt:lpstr>THANKS FOR WATCHING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2012-11-03T15:41:59Z</dcterms:created>
  <dcterms:modified xsi:type="dcterms:W3CDTF">2014-06-27T08:05:20Z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